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0743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2953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65908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7498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9388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1468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845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3646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791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5717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0840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1568-BF62-4260-9F03-752AFE45413E}" type="datetimeFigureOut">
              <a:rPr lang="en-MT" smtClean="0"/>
              <a:t>05/28/2019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619D-E213-4325-AF5A-DE37ABD5D945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25489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79C68-3D39-4197-8754-C2FF07AF8A79}"/>
              </a:ext>
            </a:extLst>
          </p:cNvPr>
          <p:cNvSpPr txBox="1"/>
          <p:nvPr/>
        </p:nvSpPr>
        <p:spPr>
          <a:xfrm>
            <a:off x="3733799" y="1556209"/>
            <a:ext cx="533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Author: Joe Borg (joe.borg.dummy@mcast.edu.mt)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BF342-BDBC-457D-83F5-FEA5E1D1202C}"/>
              </a:ext>
            </a:extLst>
          </p:cNvPr>
          <p:cNvSpPr txBox="1"/>
          <p:nvPr/>
        </p:nvSpPr>
        <p:spPr>
          <a:xfrm>
            <a:off x="105508" y="889391"/>
            <a:ext cx="125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PROJECT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35512-EA66-4482-91C8-C6C587CA1130}"/>
              </a:ext>
            </a:extLst>
          </p:cNvPr>
          <p:cNvCxnSpPr>
            <a:cxnSpLocks/>
          </p:cNvCxnSpPr>
          <p:nvPr/>
        </p:nvCxnSpPr>
        <p:spPr>
          <a:xfrm>
            <a:off x="0" y="208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6A1291-A315-48D3-A182-3670014E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76" y="264837"/>
            <a:ext cx="2157048" cy="5059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86353DF-D780-4181-8C8C-F0CD0188FF1E}"/>
              </a:ext>
            </a:extLst>
          </p:cNvPr>
          <p:cNvGrpSpPr/>
          <p:nvPr/>
        </p:nvGrpSpPr>
        <p:grpSpPr>
          <a:xfrm>
            <a:off x="105507" y="2239110"/>
            <a:ext cx="2989386" cy="6928335"/>
            <a:chOff x="105507" y="2239110"/>
            <a:chExt cx="2989386" cy="69283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4E8318-47B5-4EEF-B310-45A6088875DF}"/>
                </a:ext>
              </a:extLst>
            </p:cNvPr>
            <p:cNvSpPr txBox="1"/>
            <p:nvPr/>
          </p:nvSpPr>
          <p:spPr>
            <a:xfrm>
              <a:off x="105509" y="2239110"/>
              <a:ext cx="2989384" cy="3868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GB" dirty="0"/>
                <a:t>ABSTRACT</a:t>
              </a:r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MT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B51F68-7970-4499-B965-1CE948AE1FE3}"/>
                </a:ext>
              </a:extLst>
            </p:cNvPr>
            <p:cNvSpPr txBox="1"/>
            <p:nvPr/>
          </p:nvSpPr>
          <p:spPr>
            <a:xfrm>
              <a:off x="105509" y="5544934"/>
              <a:ext cx="29893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INTRODUCTION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965FE8-1B22-4D54-A190-070C81EE0678}"/>
                </a:ext>
              </a:extLst>
            </p:cNvPr>
            <p:cNvSpPr txBox="1"/>
            <p:nvPr/>
          </p:nvSpPr>
          <p:spPr>
            <a:xfrm>
              <a:off x="105508" y="2772482"/>
              <a:ext cx="2989384" cy="2514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just"/>
              <a:r>
                <a:rPr lang="en-GB" sz="1400" dirty="0"/>
                <a:t>In </a:t>
              </a:r>
              <a:r>
                <a:rPr lang="en-GB" sz="1400" dirty="0" err="1"/>
                <a:t>sagittis</a:t>
              </a:r>
              <a:r>
                <a:rPr lang="en-GB" sz="1400" dirty="0"/>
                <a:t>, </a:t>
              </a:r>
              <a:r>
                <a:rPr lang="en-GB" sz="1400" dirty="0" err="1"/>
                <a:t>enim</a:t>
              </a:r>
              <a:r>
                <a:rPr lang="en-GB" sz="1400" dirty="0"/>
                <a:t> </a:t>
              </a:r>
              <a:r>
                <a:rPr lang="en-GB" sz="1400" dirty="0" err="1"/>
                <a:t>ut</a:t>
              </a:r>
              <a:r>
                <a:rPr lang="en-GB" sz="1400" dirty="0"/>
                <a:t> </a:t>
              </a:r>
              <a:r>
                <a:rPr lang="en-GB" sz="1400" dirty="0" err="1"/>
                <a:t>euismod</a:t>
              </a:r>
              <a:r>
                <a:rPr lang="en-GB" sz="1400" dirty="0"/>
                <a:t> </a:t>
              </a:r>
              <a:r>
                <a:rPr lang="en-GB" sz="1400" dirty="0" err="1"/>
                <a:t>congue</a:t>
              </a:r>
              <a:r>
                <a:rPr lang="en-GB" sz="1400" dirty="0"/>
                <a:t>, </a:t>
              </a:r>
              <a:r>
                <a:rPr lang="en-GB" sz="1400" dirty="0" err="1"/>
                <a:t>nulla</a:t>
              </a:r>
              <a:r>
                <a:rPr lang="en-GB" sz="1400" dirty="0"/>
                <a:t> </a:t>
              </a:r>
              <a:r>
                <a:rPr lang="en-GB" sz="1400" dirty="0" err="1"/>
                <a:t>tellus</a:t>
              </a:r>
              <a:r>
                <a:rPr lang="en-GB" sz="1400" dirty="0"/>
                <a:t> </a:t>
              </a:r>
              <a:r>
                <a:rPr lang="en-GB" sz="1400" dirty="0" err="1"/>
                <a:t>faucibus</a:t>
              </a:r>
              <a:r>
                <a:rPr lang="en-GB" sz="1400" dirty="0"/>
                <a:t> libero, non </a:t>
              </a:r>
              <a:r>
                <a:rPr lang="en-GB" sz="1400" dirty="0" err="1"/>
                <a:t>rutrum</a:t>
              </a:r>
              <a:r>
                <a:rPr lang="en-GB" sz="1400" dirty="0"/>
                <a:t> </a:t>
              </a:r>
              <a:r>
                <a:rPr lang="en-GB" sz="1400" dirty="0" err="1"/>
                <a:t>enim</a:t>
              </a:r>
              <a:r>
                <a:rPr lang="en-GB" sz="1400" dirty="0"/>
                <a:t> </a:t>
              </a:r>
              <a:r>
                <a:rPr lang="en-GB" sz="1400" dirty="0" err="1"/>
                <a:t>turpis</a:t>
              </a:r>
              <a:r>
                <a:rPr lang="en-GB" sz="1400" dirty="0"/>
                <a:t> vitae </a:t>
              </a:r>
              <a:r>
                <a:rPr lang="en-GB" sz="1400" dirty="0" err="1"/>
                <a:t>eros</a:t>
              </a:r>
              <a:r>
                <a:rPr lang="en-GB" sz="1400" dirty="0"/>
                <a:t>. </a:t>
              </a:r>
              <a:r>
                <a:rPr lang="en-GB" sz="1400" dirty="0" err="1"/>
                <a:t>Aliquam</a:t>
              </a:r>
              <a:r>
                <a:rPr lang="en-GB" sz="1400" dirty="0"/>
                <a:t> </a:t>
              </a:r>
              <a:r>
                <a:rPr lang="en-GB" sz="1400" dirty="0" err="1"/>
                <a:t>leo</a:t>
              </a:r>
              <a:r>
                <a:rPr lang="en-GB" sz="1400" dirty="0"/>
                <a:t> </a:t>
              </a:r>
              <a:r>
                <a:rPr lang="en-GB" sz="1400" dirty="0" err="1"/>
                <a:t>eros</a:t>
              </a:r>
              <a:r>
                <a:rPr lang="en-GB" sz="1400" dirty="0"/>
                <a:t>, </a:t>
              </a:r>
              <a:r>
                <a:rPr lang="en-GB" sz="1400" dirty="0" err="1"/>
                <a:t>sagittis</a:t>
              </a:r>
              <a:r>
                <a:rPr lang="en-GB" sz="1400" dirty="0"/>
                <a:t> ac </a:t>
              </a:r>
              <a:r>
                <a:rPr lang="en-GB" sz="1400" dirty="0" err="1"/>
                <a:t>rutrum</a:t>
              </a:r>
              <a:r>
                <a:rPr lang="en-GB" sz="1400" dirty="0"/>
                <a:t> </a:t>
              </a:r>
              <a:r>
                <a:rPr lang="en-GB" sz="1400" dirty="0" err="1"/>
                <a:t>ut</a:t>
              </a:r>
              <a:r>
                <a:rPr lang="en-GB" sz="1400" dirty="0"/>
                <a:t>, pharetra </a:t>
              </a:r>
              <a:r>
                <a:rPr lang="en-GB" sz="1400" dirty="0" err="1"/>
                <a:t>quis</a:t>
              </a:r>
              <a:r>
                <a:rPr lang="en-GB" sz="1400" dirty="0"/>
                <a:t> </a:t>
              </a:r>
              <a:r>
                <a:rPr lang="en-GB" sz="1400" dirty="0" err="1"/>
                <a:t>sapien</a:t>
              </a:r>
              <a:r>
                <a:rPr lang="en-GB" sz="1400" dirty="0"/>
                <a:t>. </a:t>
              </a:r>
              <a:r>
                <a:rPr lang="en-GB" sz="1400" dirty="0" err="1"/>
                <a:t>Aenean</a:t>
              </a:r>
              <a:r>
                <a:rPr lang="en-GB" sz="1400" dirty="0"/>
                <a:t> sit </a:t>
              </a:r>
              <a:r>
                <a:rPr lang="en-GB" sz="1400" dirty="0" err="1"/>
                <a:t>amet</a:t>
              </a:r>
              <a:r>
                <a:rPr lang="en-GB" sz="1400" dirty="0"/>
                <a:t> lorem </a:t>
              </a:r>
              <a:r>
                <a:rPr lang="en-GB" sz="1400" dirty="0" err="1"/>
                <a:t>interdum</a:t>
              </a:r>
              <a:r>
                <a:rPr lang="en-GB" sz="1400" dirty="0"/>
                <a:t>, </a:t>
              </a:r>
              <a:r>
                <a:rPr lang="en-GB" sz="1400" dirty="0" err="1"/>
                <a:t>bibendum</a:t>
              </a:r>
              <a:r>
                <a:rPr lang="en-GB" sz="1400" dirty="0"/>
                <a:t> </a:t>
              </a:r>
              <a:r>
                <a:rPr lang="en-GB" sz="1400" dirty="0" err="1"/>
                <a:t>leo</a:t>
              </a:r>
              <a:r>
                <a:rPr lang="en-GB" sz="1400" dirty="0"/>
                <a:t> et, </a:t>
              </a:r>
              <a:r>
                <a:rPr lang="en-GB" sz="1400" dirty="0" err="1"/>
                <a:t>elementum</a:t>
              </a:r>
              <a:r>
                <a:rPr lang="en-GB" sz="1400" dirty="0"/>
                <a:t> est. Nunc </a:t>
              </a:r>
              <a:r>
                <a:rPr lang="en-GB" sz="1400" dirty="0" err="1"/>
                <a:t>vel</a:t>
              </a:r>
              <a:r>
                <a:rPr lang="en-GB" sz="1400" dirty="0"/>
                <a:t> magna vitae </a:t>
              </a:r>
              <a:r>
                <a:rPr lang="en-GB" sz="1400" dirty="0" err="1"/>
                <a:t>odio</a:t>
              </a:r>
              <a:r>
                <a:rPr lang="en-GB" sz="1400" dirty="0"/>
                <a:t> fermentum </a:t>
              </a:r>
              <a:r>
                <a:rPr lang="en-GB" sz="1400" dirty="0" err="1"/>
                <a:t>tempor</a:t>
              </a:r>
              <a:r>
                <a:rPr lang="en-GB" sz="1400" dirty="0"/>
                <a:t> </a:t>
              </a:r>
              <a:r>
                <a:rPr lang="en-GB" sz="1400" dirty="0" err="1"/>
                <a:t>vel</a:t>
              </a:r>
              <a:r>
                <a:rPr lang="en-GB" sz="1400" dirty="0"/>
                <a:t> in </a:t>
              </a:r>
              <a:r>
                <a:rPr lang="en-GB" sz="1400" dirty="0" err="1"/>
                <a:t>nisl</a:t>
              </a:r>
              <a:r>
                <a:rPr lang="en-GB" sz="1400" dirty="0"/>
                <a:t>. Nam </a:t>
              </a:r>
              <a:r>
                <a:rPr lang="en-GB" sz="1400" dirty="0" err="1"/>
                <a:t>interdum</a:t>
              </a:r>
              <a:r>
                <a:rPr lang="en-GB" sz="1400" dirty="0"/>
                <a:t> </a:t>
              </a:r>
              <a:r>
                <a:rPr lang="en-GB" sz="1400" dirty="0" err="1"/>
                <a:t>interdum</a:t>
              </a:r>
              <a:r>
                <a:rPr lang="en-GB" sz="1400" dirty="0"/>
                <a:t> </a:t>
              </a:r>
              <a:r>
                <a:rPr lang="en-GB" sz="1400" dirty="0" err="1"/>
                <a:t>tortor</a:t>
              </a:r>
              <a:r>
                <a:rPr lang="en-GB" sz="1400" dirty="0"/>
                <a:t> </a:t>
              </a:r>
              <a:r>
                <a:rPr lang="en-GB" sz="1400" dirty="0" err="1"/>
                <a:t>eu</a:t>
              </a:r>
              <a:r>
                <a:rPr lang="en-GB" sz="1400" dirty="0"/>
                <a:t> pharetra. </a:t>
              </a:r>
              <a:r>
                <a:rPr lang="en-GB" sz="1400" dirty="0" err="1"/>
                <a:t>Fusce</a:t>
              </a:r>
              <a:r>
                <a:rPr lang="en-GB" sz="1400" dirty="0"/>
                <a:t> </a:t>
              </a:r>
              <a:r>
                <a:rPr lang="en-GB" sz="1400" dirty="0" err="1"/>
                <a:t>laoreet</a:t>
              </a:r>
              <a:r>
                <a:rPr lang="en-GB" sz="1400" dirty="0"/>
                <a:t> nisi </a:t>
              </a:r>
              <a:r>
                <a:rPr lang="en-GB" sz="1400" dirty="0" err="1"/>
                <a:t>vel</a:t>
              </a:r>
              <a:r>
                <a:rPr lang="en-GB" sz="1400" dirty="0"/>
                <a:t> dictum </a:t>
              </a:r>
              <a:r>
                <a:rPr lang="en-GB" sz="1400" dirty="0" err="1"/>
                <a:t>laoreet</a:t>
              </a:r>
              <a:r>
                <a:rPr lang="en-GB" sz="1400" dirty="0"/>
                <a:t>. </a:t>
              </a:r>
              <a:r>
                <a:rPr lang="en-GB" sz="1400" dirty="0" err="1"/>
                <a:t>Nulla</a:t>
              </a:r>
              <a:r>
                <a:rPr lang="en-GB" sz="1400" dirty="0"/>
                <a:t> ac </a:t>
              </a:r>
              <a:r>
                <a:rPr lang="en-GB" sz="1400" dirty="0" err="1"/>
                <a:t>scelerisque</a:t>
              </a:r>
              <a:r>
                <a:rPr lang="en-GB" sz="1400" dirty="0"/>
                <a:t> magna, </a:t>
              </a:r>
              <a:r>
                <a:rPr lang="en-GB" sz="1400" dirty="0" err="1"/>
                <a:t>eu</a:t>
              </a:r>
              <a:r>
                <a:rPr lang="en-GB" sz="1400" dirty="0"/>
                <a:t> gravida </a:t>
              </a:r>
              <a:r>
                <a:rPr lang="en-GB" sz="1400" dirty="0" err="1"/>
                <a:t>lectus</a:t>
              </a:r>
              <a:r>
                <a:rPr lang="en-GB" sz="1400" dirty="0"/>
                <a:t>. Morbi at </a:t>
              </a:r>
              <a:r>
                <a:rPr lang="en-GB" sz="1400" dirty="0" err="1"/>
                <a:t>ultrices</a:t>
              </a:r>
              <a:r>
                <a:rPr lang="en-GB" sz="1400" dirty="0"/>
                <a:t> </a:t>
              </a:r>
              <a:r>
                <a:rPr lang="en-GB" sz="1400" dirty="0" err="1"/>
                <a:t>urna</a:t>
              </a:r>
              <a:r>
                <a:rPr lang="en-GB" sz="1400" dirty="0"/>
                <a:t>. </a:t>
              </a:r>
              <a:r>
                <a:rPr lang="en-GB" sz="1400" dirty="0" err="1"/>
                <a:t>Aenean</a:t>
              </a:r>
              <a:r>
                <a:rPr lang="en-GB" sz="1400" dirty="0"/>
                <a:t> vitae </a:t>
              </a:r>
              <a:r>
                <a:rPr lang="en-GB" sz="1400" dirty="0" err="1"/>
                <a:t>eleifend</a:t>
              </a:r>
              <a:r>
                <a:rPr lang="en-GB" sz="1400" dirty="0"/>
                <a:t> </a:t>
              </a:r>
              <a:r>
                <a:rPr lang="en-GB" sz="1400" dirty="0" err="1"/>
                <a:t>dolor</a:t>
              </a:r>
              <a:r>
                <a:rPr lang="en-GB" sz="1400" dirty="0"/>
                <a:t>. </a:t>
              </a:r>
            </a:p>
            <a:p>
              <a:pPr algn="just"/>
              <a:endParaRPr lang="en-GB" sz="1400" dirty="0"/>
            </a:p>
            <a:p>
              <a:pPr algn="just"/>
              <a:endParaRPr lang="en-MT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B31AD0-FBBC-4DFE-A0D5-CD70215E467E}"/>
                </a:ext>
              </a:extLst>
            </p:cNvPr>
            <p:cNvSpPr txBox="1"/>
            <p:nvPr/>
          </p:nvSpPr>
          <p:spPr>
            <a:xfrm>
              <a:off x="105507" y="6019765"/>
              <a:ext cx="2989386" cy="3147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just"/>
              <a:r>
                <a:rPr lang="en-GB" sz="1400" dirty="0" err="1"/>
                <a:t>Curabitur</a:t>
              </a:r>
              <a:r>
                <a:rPr lang="en-GB" sz="1400" dirty="0"/>
                <a:t> </a:t>
              </a:r>
              <a:r>
                <a:rPr lang="en-GB" sz="1400" dirty="0" err="1"/>
                <a:t>sodales</a:t>
              </a:r>
              <a:r>
                <a:rPr lang="en-GB" sz="1400" dirty="0"/>
                <a:t> </a:t>
              </a:r>
              <a:r>
                <a:rPr lang="en-GB" sz="1400" dirty="0" err="1"/>
                <a:t>neque</a:t>
              </a:r>
              <a:r>
                <a:rPr lang="en-GB" sz="1400" dirty="0"/>
                <a:t> </a:t>
              </a:r>
              <a:r>
                <a:rPr lang="en-GB" sz="1400" dirty="0" err="1"/>
                <a:t>consectetur</a:t>
              </a:r>
              <a:r>
                <a:rPr lang="en-GB" sz="1400" dirty="0"/>
                <a:t> </a:t>
              </a:r>
              <a:r>
                <a:rPr lang="en-GB" sz="1400" dirty="0" err="1"/>
                <a:t>ornare</a:t>
              </a:r>
              <a:r>
                <a:rPr lang="en-GB" sz="1400" dirty="0"/>
                <a:t> tempus. Morbi </a:t>
              </a:r>
              <a:r>
                <a:rPr lang="en-GB" sz="1400" dirty="0" err="1"/>
                <a:t>auctor</a:t>
              </a:r>
              <a:r>
                <a:rPr lang="en-GB" sz="1400" dirty="0"/>
                <a:t> </a:t>
              </a:r>
              <a:r>
                <a:rPr lang="en-GB" sz="1400" dirty="0" err="1"/>
                <a:t>quam</a:t>
              </a:r>
              <a:r>
                <a:rPr lang="en-GB" sz="1400" dirty="0"/>
                <a:t> </a:t>
              </a:r>
              <a:r>
                <a:rPr lang="en-GB" sz="1400" dirty="0" err="1"/>
                <a:t>nisl</a:t>
              </a:r>
              <a:r>
                <a:rPr lang="en-GB" sz="1400" dirty="0"/>
                <a:t>, </a:t>
              </a:r>
              <a:r>
                <a:rPr lang="en-GB" sz="1400" dirty="0" err="1"/>
                <a:t>sed</a:t>
              </a:r>
              <a:r>
                <a:rPr lang="en-GB" sz="1400" dirty="0"/>
                <a:t> </a:t>
              </a:r>
              <a:r>
                <a:rPr lang="en-GB" sz="1400" dirty="0" err="1"/>
                <a:t>malesuada</a:t>
              </a:r>
              <a:r>
                <a:rPr lang="en-GB" sz="1400" dirty="0"/>
                <a:t> </a:t>
              </a:r>
              <a:r>
                <a:rPr lang="en-GB" sz="1400" dirty="0" err="1"/>
                <a:t>justo</a:t>
              </a:r>
              <a:r>
                <a:rPr lang="en-GB" sz="1400" dirty="0"/>
                <a:t> </a:t>
              </a:r>
              <a:r>
                <a:rPr lang="en-GB" sz="1400" dirty="0" err="1"/>
                <a:t>tristique</a:t>
              </a:r>
              <a:r>
                <a:rPr lang="en-GB" sz="1400" dirty="0"/>
                <a:t> vel. </a:t>
              </a:r>
              <a:r>
                <a:rPr lang="en-GB" sz="1400" dirty="0" err="1"/>
                <a:t>Pellentesque</a:t>
              </a:r>
              <a:r>
                <a:rPr lang="en-GB" sz="1400" dirty="0"/>
                <a:t> ipsum </a:t>
              </a:r>
              <a:r>
                <a:rPr lang="en-GB" sz="1400" dirty="0" err="1"/>
                <a:t>augue</a:t>
              </a:r>
              <a:r>
                <a:rPr lang="en-GB" sz="1400" dirty="0"/>
                <a:t>, </a:t>
              </a:r>
              <a:r>
                <a:rPr lang="en-GB" sz="1400" dirty="0" err="1"/>
                <a:t>efficitur</a:t>
              </a:r>
              <a:r>
                <a:rPr lang="en-GB" sz="1400" dirty="0"/>
                <a:t> </a:t>
              </a:r>
              <a:r>
                <a:rPr lang="en-GB" sz="1400" dirty="0" err="1"/>
                <a:t>ut</a:t>
              </a:r>
              <a:r>
                <a:rPr lang="en-GB" sz="1400" dirty="0"/>
                <a:t> </a:t>
              </a:r>
              <a:r>
                <a:rPr lang="en-GB" sz="1400" dirty="0" err="1"/>
                <a:t>nisl</a:t>
              </a:r>
              <a:r>
                <a:rPr lang="en-GB" sz="1400" dirty="0"/>
                <a:t> </a:t>
              </a:r>
              <a:r>
                <a:rPr lang="en-GB" sz="1400" dirty="0" err="1"/>
                <a:t>eu</a:t>
              </a:r>
              <a:r>
                <a:rPr lang="en-GB" sz="1400" dirty="0"/>
                <a:t>, lacinia tempus magna.</a:t>
              </a:r>
            </a:p>
            <a:p>
              <a:pPr algn="just"/>
              <a:r>
                <a:rPr lang="en-GB" sz="1400" dirty="0" err="1"/>
                <a:t>Curabitur</a:t>
              </a:r>
              <a:r>
                <a:rPr lang="en-GB" sz="1400" dirty="0"/>
                <a:t> </a:t>
              </a:r>
              <a:r>
                <a:rPr lang="en-GB" sz="1400" dirty="0" err="1"/>
                <a:t>justo</a:t>
              </a:r>
              <a:r>
                <a:rPr lang="en-GB" sz="1400" dirty="0"/>
                <a:t> nisi, </a:t>
              </a:r>
              <a:r>
                <a:rPr lang="en-GB" sz="1400" dirty="0" err="1"/>
                <a:t>sollicitudin</a:t>
              </a:r>
              <a:r>
                <a:rPr lang="en-GB" sz="1400" dirty="0"/>
                <a:t> </a:t>
              </a:r>
              <a:r>
                <a:rPr lang="en-GB" sz="1400" dirty="0" err="1"/>
                <a:t>eget</a:t>
              </a:r>
              <a:r>
                <a:rPr lang="en-GB" sz="1400" dirty="0"/>
                <a:t> </a:t>
              </a:r>
              <a:r>
                <a:rPr lang="en-GB" sz="1400" dirty="0" err="1"/>
                <a:t>justo</a:t>
              </a:r>
              <a:r>
                <a:rPr lang="en-GB" sz="1400" dirty="0"/>
                <a:t> vitae, </a:t>
              </a:r>
              <a:r>
                <a:rPr lang="en-GB" sz="1400" dirty="0" err="1"/>
                <a:t>hendrerit</a:t>
              </a:r>
              <a:r>
                <a:rPr lang="en-GB" sz="1400" dirty="0"/>
                <a:t> </a:t>
              </a:r>
              <a:r>
                <a:rPr lang="en-GB" sz="1400" dirty="0" err="1"/>
                <a:t>efficitur</a:t>
              </a:r>
              <a:r>
                <a:rPr lang="en-GB" sz="1400" dirty="0"/>
                <a:t> lorem. </a:t>
              </a:r>
            </a:p>
            <a:p>
              <a:pPr algn="just"/>
              <a:r>
                <a:rPr lang="en-GB" sz="1400" dirty="0" err="1"/>
                <a:t>Phasellus</a:t>
              </a:r>
              <a:r>
                <a:rPr lang="en-GB" sz="1400" dirty="0"/>
                <a:t> </a:t>
              </a:r>
              <a:r>
                <a:rPr lang="en-GB" sz="1400" dirty="0" err="1"/>
                <a:t>fringilla</a:t>
              </a:r>
              <a:r>
                <a:rPr lang="en-GB" sz="1400" dirty="0"/>
                <a:t> </a:t>
              </a:r>
              <a:r>
                <a:rPr lang="en-GB" sz="1400" dirty="0" err="1"/>
                <a:t>risus</a:t>
              </a:r>
              <a:r>
                <a:rPr lang="en-GB" sz="1400" dirty="0"/>
                <a:t> pulvinar, </a:t>
              </a:r>
              <a:r>
                <a:rPr lang="en-GB" sz="1400" dirty="0" err="1"/>
                <a:t>laoreet</a:t>
              </a:r>
              <a:r>
                <a:rPr lang="en-GB" sz="1400" dirty="0"/>
                <a:t> ex vitae, </a:t>
              </a:r>
              <a:r>
                <a:rPr lang="en-GB" sz="1400" dirty="0" err="1"/>
                <a:t>ornare</a:t>
              </a:r>
              <a:r>
                <a:rPr lang="en-GB" sz="1400" dirty="0"/>
                <a:t> </a:t>
              </a:r>
              <a:r>
                <a:rPr lang="en-GB" sz="1400" dirty="0" err="1"/>
                <a:t>tellus</a:t>
              </a:r>
              <a:r>
                <a:rPr lang="en-GB" sz="1400" dirty="0"/>
                <a:t>. </a:t>
              </a:r>
              <a:r>
                <a:rPr lang="en-GB" sz="1400" dirty="0" err="1"/>
                <a:t>Donec</a:t>
              </a:r>
              <a:r>
                <a:rPr lang="en-GB" sz="1400" dirty="0"/>
                <a:t> </a:t>
              </a:r>
              <a:r>
                <a:rPr lang="en-GB" sz="1400" dirty="0" err="1"/>
                <a:t>venenatis</a:t>
              </a:r>
              <a:r>
                <a:rPr lang="en-GB" sz="1400" dirty="0"/>
                <a:t> </a:t>
              </a:r>
              <a:r>
                <a:rPr lang="en-GB" sz="1400" dirty="0" err="1"/>
                <a:t>mollis</a:t>
              </a:r>
              <a:r>
                <a:rPr lang="en-GB" sz="1400" dirty="0"/>
                <a:t> </a:t>
              </a:r>
              <a:r>
                <a:rPr lang="en-GB" sz="1400" dirty="0" err="1"/>
                <a:t>sem</a:t>
              </a:r>
              <a:r>
                <a:rPr lang="en-GB" sz="1400" dirty="0"/>
                <a:t>, </a:t>
              </a:r>
              <a:r>
                <a:rPr lang="en-GB" sz="1400" dirty="0" err="1"/>
                <a:t>quis</a:t>
              </a:r>
              <a:r>
                <a:rPr lang="en-GB" sz="1400" dirty="0"/>
                <a:t> </a:t>
              </a:r>
              <a:r>
                <a:rPr lang="en-GB" sz="1400" dirty="0" err="1"/>
                <a:t>auctor</a:t>
              </a:r>
              <a:r>
                <a:rPr lang="en-GB" sz="1400" dirty="0"/>
                <a:t> </a:t>
              </a:r>
              <a:r>
                <a:rPr lang="en-GB" sz="1400" dirty="0" err="1"/>
                <a:t>felis</a:t>
              </a:r>
              <a:r>
                <a:rPr lang="en-GB" sz="1400" dirty="0"/>
                <a:t> </a:t>
              </a:r>
              <a:r>
                <a:rPr lang="en-GB" sz="1400" dirty="0" err="1"/>
                <a:t>luctus</a:t>
              </a:r>
              <a:r>
                <a:rPr lang="en-GB" sz="1400" dirty="0"/>
                <a:t> vel. Duis </a:t>
              </a:r>
              <a:r>
                <a:rPr lang="en-GB" sz="1400" dirty="0" err="1"/>
                <a:t>porttitor</a:t>
              </a:r>
              <a:r>
                <a:rPr lang="en-GB" sz="1400" dirty="0"/>
                <a:t> </a:t>
              </a:r>
              <a:r>
                <a:rPr lang="en-GB" sz="1400" dirty="0" err="1"/>
                <a:t>neque</a:t>
              </a:r>
              <a:r>
                <a:rPr lang="en-GB" sz="1400" dirty="0"/>
                <a:t> ac </a:t>
              </a:r>
              <a:r>
                <a:rPr lang="en-GB" sz="1400" dirty="0" err="1"/>
                <a:t>leo</a:t>
              </a:r>
              <a:r>
                <a:rPr lang="en-GB" sz="1400" dirty="0"/>
                <a:t> </a:t>
              </a:r>
              <a:r>
                <a:rPr lang="en-GB" sz="1400" dirty="0" err="1"/>
                <a:t>molestie</a:t>
              </a:r>
              <a:r>
                <a:rPr lang="en-GB" sz="1400" dirty="0"/>
                <a:t> </a:t>
              </a:r>
              <a:r>
                <a:rPr lang="en-GB" sz="1400" dirty="0" err="1"/>
                <a:t>sagittis</a:t>
              </a:r>
              <a:r>
                <a:rPr lang="en-GB" sz="1400" dirty="0"/>
                <a:t>. </a:t>
              </a:r>
              <a:r>
                <a:rPr lang="en-GB" sz="1400" dirty="0" err="1"/>
                <a:t>Aliquam</a:t>
              </a:r>
              <a:r>
                <a:rPr lang="en-GB" sz="1400" dirty="0"/>
                <a:t> </a:t>
              </a:r>
              <a:r>
                <a:rPr lang="en-GB" sz="1400" dirty="0" err="1"/>
                <a:t>efficitur</a:t>
              </a:r>
              <a:r>
                <a:rPr lang="en-GB" sz="1400" dirty="0"/>
                <a:t> </a:t>
              </a:r>
              <a:r>
                <a:rPr lang="en-GB" sz="1400" dirty="0" err="1"/>
                <a:t>urna</a:t>
              </a:r>
              <a:r>
                <a:rPr lang="en-GB" sz="1400" dirty="0"/>
                <a:t> </a:t>
              </a:r>
              <a:r>
                <a:rPr lang="en-GB" sz="1400" dirty="0" err="1"/>
                <a:t>quis</a:t>
              </a:r>
              <a:r>
                <a:rPr lang="en-GB" sz="1400" dirty="0"/>
                <a:t> </a:t>
              </a:r>
              <a:r>
                <a:rPr lang="en-GB" sz="1400" dirty="0" err="1"/>
                <a:t>luctus</a:t>
              </a:r>
              <a:r>
                <a:rPr lang="en-GB" sz="1400" dirty="0"/>
                <a:t> </a:t>
              </a:r>
              <a:r>
                <a:rPr lang="en-GB" sz="1400" dirty="0" err="1"/>
                <a:t>venenatis</a:t>
              </a:r>
              <a:r>
                <a:rPr lang="en-GB" sz="1400" dirty="0"/>
                <a:t>. In </a:t>
              </a:r>
              <a:r>
                <a:rPr lang="en-GB" sz="1400" dirty="0" err="1"/>
                <a:t>luctus</a:t>
              </a:r>
              <a:r>
                <a:rPr lang="en-GB" sz="1400" dirty="0"/>
                <a:t> </a:t>
              </a:r>
              <a:r>
                <a:rPr lang="en-GB" sz="1400" dirty="0" err="1"/>
                <a:t>venenatis</a:t>
              </a:r>
              <a:r>
                <a:rPr lang="en-GB" sz="1400" dirty="0"/>
                <a:t> </a:t>
              </a:r>
              <a:r>
                <a:rPr lang="en-GB" sz="1400" dirty="0" err="1"/>
                <a:t>vehicula</a:t>
              </a:r>
              <a:r>
                <a:rPr lang="en-GB" sz="1400" dirty="0"/>
                <a:t>. Duis </a:t>
              </a:r>
              <a:r>
                <a:rPr lang="en-GB" sz="1400" dirty="0" err="1"/>
                <a:t>quis</a:t>
              </a:r>
              <a:r>
                <a:rPr lang="en-GB" sz="1400" dirty="0"/>
                <a:t> </a:t>
              </a:r>
              <a:r>
                <a:rPr lang="en-GB" sz="1400" dirty="0" err="1"/>
                <a:t>iaculis</a:t>
              </a:r>
              <a:r>
                <a:rPr lang="en-GB" sz="1400" dirty="0"/>
                <a:t> </a:t>
              </a:r>
              <a:r>
                <a:rPr lang="en-GB" sz="1400" dirty="0" err="1"/>
                <a:t>urna</a:t>
              </a:r>
              <a:r>
                <a:rPr lang="en-GB" sz="1400" dirty="0"/>
                <a:t>. </a:t>
              </a:r>
              <a:endParaRPr lang="en-MT" sz="14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C1CD8B-4021-42CF-8AFC-5141C52E78DD}"/>
              </a:ext>
            </a:extLst>
          </p:cNvPr>
          <p:cNvSpPr txBox="1"/>
          <p:nvPr/>
        </p:nvSpPr>
        <p:spPr>
          <a:xfrm>
            <a:off x="3282463" y="2250833"/>
            <a:ext cx="2989384" cy="38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M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2F9C1-43E5-401B-9403-C458BEFF1ED0}"/>
              </a:ext>
            </a:extLst>
          </p:cNvPr>
          <p:cNvSpPr txBox="1"/>
          <p:nvPr/>
        </p:nvSpPr>
        <p:spPr>
          <a:xfrm>
            <a:off x="3282462" y="2784205"/>
            <a:ext cx="2989384" cy="41793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GB" sz="1400" dirty="0"/>
              <a:t>In </a:t>
            </a:r>
            <a:r>
              <a:rPr lang="en-GB" sz="1400" dirty="0" err="1"/>
              <a:t>sagittis</a:t>
            </a:r>
            <a:r>
              <a:rPr lang="en-GB" sz="1400" dirty="0"/>
              <a:t>,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 </a:t>
            </a:r>
            <a:r>
              <a:rPr lang="en-GB" sz="1400" dirty="0" err="1"/>
              <a:t>euismod</a:t>
            </a:r>
            <a:r>
              <a:rPr lang="en-GB" sz="1400" dirty="0"/>
              <a:t> </a:t>
            </a:r>
            <a:r>
              <a:rPr lang="en-GB" sz="1400" dirty="0" err="1"/>
              <a:t>congue</a:t>
            </a:r>
            <a:r>
              <a:rPr lang="en-GB" sz="1400" dirty="0"/>
              <a:t>, </a:t>
            </a:r>
            <a:r>
              <a:rPr lang="en-GB" sz="1400" dirty="0" err="1"/>
              <a:t>nulla</a:t>
            </a:r>
            <a:r>
              <a:rPr lang="en-GB" sz="1400" dirty="0"/>
              <a:t> </a:t>
            </a:r>
            <a:r>
              <a:rPr lang="en-GB" sz="1400" dirty="0" err="1"/>
              <a:t>tellus</a:t>
            </a:r>
            <a:r>
              <a:rPr lang="en-GB" sz="1400" dirty="0"/>
              <a:t> </a:t>
            </a:r>
            <a:r>
              <a:rPr lang="en-GB" sz="1400" dirty="0" err="1"/>
              <a:t>faucibus</a:t>
            </a:r>
            <a:r>
              <a:rPr lang="en-GB" sz="1400" dirty="0"/>
              <a:t> libero, non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turpis</a:t>
            </a:r>
            <a:r>
              <a:rPr lang="en-GB" sz="1400" dirty="0"/>
              <a:t> vitae </a:t>
            </a:r>
            <a:r>
              <a:rPr lang="en-GB" sz="1400" dirty="0" err="1"/>
              <a:t>eros</a:t>
            </a:r>
            <a:r>
              <a:rPr lang="en-GB" sz="1400" dirty="0"/>
              <a:t>. </a:t>
            </a:r>
            <a:r>
              <a:rPr lang="en-GB" sz="1400" dirty="0" err="1"/>
              <a:t>Aliquam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</a:t>
            </a:r>
            <a:r>
              <a:rPr lang="en-GB" sz="1400" dirty="0" err="1"/>
              <a:t>eros</a:t>
            </a:r>
            <a:r>
              <a:rPr lang="en-GB" sz="1400" dirty="0"/>
              <a:t>, </a:t>
            </a:r>
            <a:r>
              <a:rPr lang="en-GB" sz="1400" dirty="0" err="1"/>
              <a:t>sagittis</a:t>
            </a:r>
            <a:r>
              <a:rPr lang="en-GB" sz="1400" dirty="0"/>
              <a:t> ac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, pharetra </a:t>
            </a:r>
            <a:r>
              <a:rPr lang="en-GB" sz="1400" dirty="0" err="1"/>
              <a:t>quis</a:t>
            </a:r>
            <a:r>
              <a:rPr lang="en-GB" sz="1400" dirty="0"/>
              <a:t> </a:t>
            </a:r>
            <a:r>
              <a:rPr lang="en-GB" sz="1400" dirty="0" err="1"/>
              <a:t>sapien</a:t>
            </a:r>
            <a:r>
              <a:rPr lang="en-GB" sz="1400" dirty="0"/>
              <a:t>. </a:t>
            </a:r>
            <a:r>
              <a:rPr lang="en-GB" sz="1400" dirty="0" err="1"/>
              <a:t>Aenean</a:t>
            </a:r>
            <a:r>
              <a:rPr lang="en-GB" sz="1400" dirty="0"/>
              <a:t> sit </a:t>
            </a:r>
            <a:r>
              <a:rPr lang="en-GB" sz="1400" dirty="0" err="1"/>
              <a:t>amet</a:t>
            </a:r>
            <a:r>
              <a:rPr lang="en-GB" sz="1400" dirty="0"/>
              <a:t> lorem </a:t>
            </a:r>
            <a:r>
              <a:rPr lang="en-GB" sz="1400" dirty="0" err="1"/>
              <a:t>interdum</a:t>
            </a:r>
            <a:r>
              <a:rPr lang="en-GB" sz="1400" dirty="0"/>
              <a:t>, </a:t>
            </a:r>
            <a:r>
              <a:rPr lang="en-GB" sz="1400" dirty="0" err="1"/>
              <a:t>bibendum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et, </a:t>
            </a:r>
            <a:r>
              <a:rPr lang="en-GB" sz="1400" dirty="0" err="1"/>
              <a:t>elementum</a:t>
            </a:r>
            <a:r>
              <a:rPr lang="en-GB" sz="1400" dirty="0"/>
              <a:t> est. Nunc </a:t>
            </a:r>
            <a:r>
              <a:rPr lang="en-GB" sz="1400" dirty="0" err="1"/>
              <a:t>vel</a:t>
            </a:r>
            <a:r>
              <a:rPr lang="en-GB" sz="1400" dirty="0"/>
              <a:t> magna vitae </a:t>
            </a:r>
            <a:r>
              <a:rPr lang="en-GB" sz="1400" dirty="0" err="1"/>
              <a:t>odio</a:t>
            </a:r>
            <a:r>
              <a:rPr lang="en-GB" sz="1400" dirty="0"/>
              <a:t> fermentum </a:t>
            </a:r>
            <a:r>
              <a:rPr lang="en-GB" sz="1400" dirty="0" err="1"/>
              <a:t>tempor</a:t>
            </a:r>
            <a:r>
              <a:rPr lang="en-GB" sz="1400" dirty="0"/>
              <a:t> </a:t>
            </a:r>
            <a:r>
              <a:rPr lang="en-GB" sz="1400" dirty="0" err="1"/>
              <a:t>vel</a:t>
            </a:r>
            <a:r>
              <a:rPr lang="en-GB" sz="1400" dirty="0"/>
              <a:t> in </a:t>
            </a:r>
            <a:r>
              <a:rPr lang="en-GB" sz="1400" dirty="0" err="1"/>
              <a:t>nisl</a:t>
            </a:r>
            <a:r>
              <a:rPr lang="en-GB" sz="1400" dirty="0"/>
              <a:t>. Nam </a:t>
            </a:r>
            <a:r>
              <a:rPr lang="en-GB" sz="1400" dirty="0" err="1"/>
              <a:t>interdum</a:t>
            </a:r>
            <a:r>
              <a:rPr lang="en-GB" sz="1400" dirty="0"/>
              <a:t> </a:t>
            </a:r>
            <a:r>
              <a:rPr lang="en-GB" sz="1400" dirty="0" err="1"/>
              <a:t>interdum</a:t>
            </a:r>
            <a:r>
              <a:rPr lang="en-GB" sz="1400" dirty="0"/>
              <a:t> </a:t>
            </a:r>
            <a:r>
              <a:rPr lang="en-GB" sz="1400" dirty="0" err="1"/>
              <a:t>tortor</a:t>
            </a:r>
            <a:r>
              <a:rPr lang="en-GB" sz="1400" dirty="0"/>
              <a:t> </a:t>
            </a:r>
            <a:r>
              <a:rPr lang="en-GB" sz="1400" dirty="0" err="1"/>
              <a:t>eu</a:t>
            </a:r>
            <a:r>
              <a:rPr lang="en-GB" sz="1400" dirty="0"/>
              <a:t> pharetra. </a:t>
            </a:r>
            <a:r>
              <a:rPr lang="en-GB" sz="1400" dirty="0" err="1"/>
              <a:t>Fusce</a:t>
            </a:r>
            <a:r>
              <a:rPr lang="en-GB" sz="1400" dirty="0"/>
              <a:t> </a:t>
            </a:r>
            <a:r>
              <a:rPr lang="en-GB" sz="1400" dirty="0" err="1"/>
              <a:t>laoreet</a:t>
            </a:r>
            <a:r>
              <a:rPr lang="en-GB" sz="1400" dirty="0"/>
              <a:t> nisi </a:t>
            </a:r>
            <a:r>
              <a:rPr lang="en-GB" sz="1400" dirty="0" err="1"/>
              <a:t>vel</a:t>
            </a:r>
            <a:r>
              <a:rPr lang="en-GB" sz="1400" dirty="0"/>
              <a:t> dictum </a:t>
            </a:r>
            <a:r>
              <a:rPr lang="en-GB" sz="1400" dirty="0" err="1"/>
              <a:t>laoreet</a:t>
            </a:r>
            <a:r>
              <a:rPr lang="en-GB" sz="1400" dirty="0"/>
              <a:t>. </a:t>
            </a:r>
            <a:r>
              <a:rPr lang="en-GB" sz="1400" dirty="0" err="1"/>
              <a:t>Nulla</a:t>
            </a:r>
            <a:r>
              <a:rPr lang="en-GB" sz="1400" dirty="0"/>
              <a:t> ac </a:t>
            </a:r>
            <a:r>
              <a:rPr lang="en-GB" sz="1400" dirty="0" err="1"/>
              <a:t>scelerisque</a:t>
            </a:r>
            <a:r>
              <a:rPr lang="en-GB" sz="1400" dirty="0"/>
              <a:t> magna, </a:t>
            </a:r>
            <a:r>
              <a:rPr lang="en-GB" sz="1400" dirty="0" err="1"/>
              <a:t>eu</a:t>
            </a:r>
            <a:r>
              <a:rPr lang="en-GB" sz="1400" dirty="0"/>
              <a:t> gravida </a:t>
            </a:r>
            <a:r>
              <a:rPr lang="en-GB" sz="1400" dirty="0" err="1"/>
              <a:t>lectus</a:t>
            </a:r>
            <a:r>
              <a:rPr lang="en-GB" sz="1400" dirty="0"/>
              <a:t>. Morbi at </a:t>
            </a:r>
            <a:r>
              <a:rPr lang="en-GB" sz="1400" dirty="0" err="1"/>
              <a:t>ultrices</a:t>
            </a:r>
            <a:r>
              <a:rPr lang="en-GB" sz="1400" dirty="0"/>
              <a:t> </a:t>
            </a:r>
            <a:r>
              <a:rPr lang="en-GB" sz="1400" dirty="0" err="1"/>
              <a:t>urna</a:t>
            </a:r>
            <a:r>
              <a:rPr lang="en-GB" sz="1400" dirty="0"/>
              <a:t>. </a:t>
            </a:r>
            <a:r>
              <a:rPr lang="en-GB" sz="1400" dirty="0" err="1"/>
              <a:t>Aenean</a:t>
            </a:r>
            <a:r>
              <a:rPr lang="en-GB" sz="1400" dirty="0"/>
              <a:t> vitae </a:t>
            </a:r>
            <a:r>
              <a:rPr lang="en-GB" sz="1400" dirty="0" err="1"/>
              <a:t>eleifend</a:t>
            </a:r>
            <a:r>
              <a:rPr lang="en-GB" sz="1400" dirty="0"/>
              <a:t> </a:t>
            </a:r>
            <a:r>
              <a:rPr lang="en-GB" sz="1400" dirty="0" err="1"/>
              <a:t>dolor</a:t>
            </a:r>
            <a:r>
              <a:rPr lang="en-GB" sz="1400" dirty="0"/>
              <a:t>. </a:t>
            </a:r>
          </a:p>
          <a:p>
            <a:pPr algn="just"/>
            <a:r>
              <a:rPr lang="en-GB" sz="1400" dirty="0" err="1"/>
              <a:t>Curabitur</a:t>
            </a:r>
            <a:r>
              <a:rPr lang="en-GB" sz="1400" dirty="0"/>
              <a:t> </a:t>
            </a:r>
            <a:r>
              <a:rPr lang="en-GB" sz="1400" dirty="0" err="1"/>
              <a:t>sodales</a:t>
            </a:r>
            <a:r>
              <a:rPr lang="en-GB" sz="1400" dirty="0"/>
              <a:t> </a:t>
            </a:r>
            <a:r>
              <a:rPr lang="en-GB" sz="1400" dirty="0" err="1"/>
              <a:t>neque</a:t>
            </a:r>
            <a:r>
              <a:rPr lang="en-GB" sz="1400" dirty="0"/>
              <a:t> </a:t>
            </a:r>
            <a:r>
              <a:rPr lang="en-GB" sz="1400" dirty="0" err="1"/>
              <a:t>consectetur</a:t>
            </a:r>
            <a:r>
              <a:rPr lang="en-GB" sz="1400" dirty="0"/>
              <a:t> </a:t>
            </a:r>
            <a:r>
              <a:rPr lang="en-GB" sz="1400" dirty="0" err="1"/>
              <a:t>ornare</a:t>
            </a:r>
            <a:r>
              <a:rPr lang="en-GB" sz="1400" dirty="0"/>
              <a:t> tempus. Morbi </a:t>
            </a:r>
            <a:r>
              <a:rPr lang="en-GB" sz="1400" dirty="0" err="1"/>
              <a:t>auctor</a:t>
            </a:r>
            <a:r>
              <a:rPr lang="en-GB" sz="1400" dirty="0"/>
              <a:t> </a:t>
            </a:r>
            <a:r>
              <a:rPr lang="en-GB" sz="1400" dirty="0" err="1"/>
              <a:t>quam</a:t>
            </a:r>
            <a:r>
              <a:rPr lang="en-GB" sz="1400" dirty="0"/>
              <a:t> </a:t>
            </a:r>
            <a:r>
              <a:rPr lang="en-GB" sz="1400" dirty="0" err="1"/>
              <a:t>nisl</a:t>
            </a:r>
            <a:r>
              <a:rPr lang="en-GB" sz="1400" dirty="0"/>
              <a:t>, </a:t>
            </a:r>
            <a:r>
              <a:rPr lang="en-GB" sz="1400" dirty="0" err="1"/>
              <a:t>sed</a:t>
            </a:r>
            <a:r>
              <a:rPr lang="en-GB" sz="1400" dirty="0"/>
              <a:t> </a:t>
            </a:r>
            <a:r>
              <a:rPr lang="en-GB" sz="1400" dirty="0" err="1"/>
              <a:t>malesuada</a:t>
            </a:r>
            <a:r>
              <a:rPr lang="en-GB" sz="1400" dirty="0"/>
              <a:t> </a:t>
            </a:r>
            <a:r>
              <a:rPr lang="en-GB" sz="1400" dirty="0" err="1"/>
              <a:t>justo</a:t>
            </a:r>
            <a:r>
              <a:rPr lang="en-GB" sz="1400" dirty="0"/>
              <a:t> </a:t>
            </a:r>
            <a:r>
              <a:rPr lang="en-GB" sz="1400" dirty="0" err="1"/>
              <a:t>tristique</a:t>
            </a:r>
            <a:r>
              <a:rPr lang="en-GB" sz="1400" dirty="0"/>
              <a:t> vel. </a:t>
            </a:r>
            <a:r>
              <a:rPr lang="en-GB" sz="1400" dirty="0" err="1"/>
              <a:t>Pellentesque</a:t>
            </a:r>
            <a:r>
              <a:rPr lang="en-GB" sz="1400" dirty="0"/>
              <a:t> ipsum </a:t>
            </a:r>
            <a:r>
              <a:rPr lang="en-GB" sz="1400" dirty="0" err="1"/>
              <a:t>augue</a:t>
            </a:r>
            <a:r>
              <a:rPr lang="en-GB" sz="1400" dirty="0"/>
              <a:t>, </a:t>
            </a:r>
            <a:r>
              <a:rPr lang="en-GB" sz="1400" dirty="0" err="1"/>
              <a:t>efficitur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 </a:t>
            </a:r>
            <a:r>
              <a:rPr lang="en-GB" sz="1400" dirty="0" err="1"/>
              <a:t>nisl</a:t>
            </a:r>
            <a:r>
              <a:rPr lang="en-GB" sz="1400" dirty="0"/>
              <a:t> </a:t>
            </a:r>
            <a:r>
              <a:rPr lang="en-GB" sz="1400" dirty="0" err="1"/>
              <a:t>eu</a:t>
            </a:r>
            <a:r>
              <a:rPr lang="en-GB" sz="1400" dirty="0"/>
              <a:t>, lacinia tempus magna.</a:t>
            </a:r>
          </a:p>
          <a:p>
            <a:pPr algn="just"/>
            <a:r>
              <a:rPr lang="en-GB" sz="1400" dirty="0" err="1"/>
              <a:t>Donec</a:t>
            </a:r>
            <a:r>
              <a:rPr lang="en-GB" sz="1400" dirty="0"/>
              <a:t> </a:t>
            </a:r>
            <a:r>
              <a:rPr lang="en-GB" sz="1400" dirty="0" err="1"/>
              <a:t>sed</a:t>
            </a:r>
            <a:r>
              <a:rPr lang="en-GB" sz="1400" dirty="0"/>
              <a:t> </a:t>
            </a:r>
            <a:r>
              <a:rPr lang="en-GB" sz="1400" dirty="0" err="1"/>
              <a:t>tincidunt</a:t>
            </a:r>
            <a:r>
              <a:rPr lang="en-GB" sz="1400" dirty="0"/>
              <a:t> </a:t>
            </a:r>
            <a:r>
              <a:rPr lang="en-GB" sz="1400" dirty="0" err="1"/>
              <a:t>orci</a:t>
            </a:r>
            <a:r>
              <a:rPr lang="en-GB" sz="1400" dirty="0"/>
              <a:t>. Cras </a:t>
            </a:r>
            <a:r>
              <a:rPr lang="en-GB" sz="1400" dirty="0" err="1"/>
              <a:t>eu</a:t>
            </a:r>
            <a:r>
              <a:rPr lang="en-GB" sz="1400" dirty="0"/>
              <a:t> </a:t>
            </a:r>
            <a:r>
              <a:rPr lang="en-GB" sz="1400" dirty="0" err="1"/>
              <a:t>sapien</a:t>
            </a:r>
            <a:r>
              <a:rPr lang="en-GB" sz="1400" dirty="0"/>
              <a:t> dictum, </a:t>
            </a:r>
            <a:r>
              <a:rPr lang="en-GB" sz="1400" dirty="0" err="1"/>
              <a:t>aliquet</a:t>
            </a:r>
            <a:r>
              <a:rPr lang="en-GB" sz="1400" dirty="0"/>
              <a:t> mi a, </a:t>
            </a:r>
            <a:r>
              <a:rPr lang="en-GB" sz="1400" dirty="0" err="1"/>
              <a:t>sagittis</a:t>
            </a:r>
            <a:r>
              <a:rPr lang="en-GB" sz="1400" dirty="0"/>
              <a:t> nisi. </a:t>
            </a:r>
          </a:p>
          <a:p>
            <a:pPr algn="just"/>
            <a:endParaRPr lang="en-MT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7E2B71-24C5-491D-9980-B994424C0B7E}"/>
              </a:ext>
            </a:extLst>
          </p:cNvPr>
          <p:cNvSpPr txBox="1"/>
          <p:nvPr/>
        </p:nvSpPr>
        <p:spPr>
          <a:xfrm>
            <a:off x="3282462" y="6963510"/>
            <a:ext cx="2989384" cy="38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METHODOLOGY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MT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2709F-A1F5-4B87-A263-62811A26099D}"/>
              </a:ext>
            </a:extLst>
          </p:cNvPr>
          <p:cNvSpPr txBox="1"/>
          <p:nvPr/>
        </p:nvSpPr>
        <p:spPr>
          <a:xfrm>
            <a:off x="3282461" y="7496882"/>
            <a:ext cx="2989384" cy="18394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GB" sz="1400" dirty="0"/>
              <a:t>In </a:t>
            </a:r>
            <a:r>
              <a:rPr lang="en-GB" sz="1400" dirty="0" err="1"/>
              <a:t>sagittis</a:t>
            </a:r>
            <a:r>
              <a:rPr lang="en-GB" sz="1400" dirty="0"/>
              <a:t>,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 </a:t>
            </a:r>
            <a:r>
              <a:rPr lang="en-GB" sz="1400" dirty="0" err="1"/>
              <a:t>euismod</a:t>
            </a:r>
            <a:r>
              <a:rPr lang="en-GB" sz="1400" dirty="0"/>
              <a:t> </a:t>
            </a:r>
            <a:r>
              <a:rPr lang="en-GB" sz="1400" dirty="0" err="1"/>
              <a:t>congue</a:t>
            </a:r>
            <a:r>
              <a:rPr lang="en-GB" sz="1400" dirty="0"/>
              <a:t>, </a:t>
            </a:r>
            <a:r>
              <a:rPr lang="en-GB" sz="1400" dirty="0" err="1"/>
              <a:t>nulla</a:t>
            </a:r>
            <a:r>
              <a:rPr lang="en-GB" sz="1400" dirty="0"/>
              <a:t> </a:t>
            </a:r>
            <a:r>
              <a:rPr lang="en-GB" sz="1400" dirty="0" err="1"/>
              <a:t>tellus</a:t>
            </a:r>
            <a:r>
              <a:rPr lang="en-GB" sz="1400" dirty="0"/>
              <a:t> </a:t>
            </a:r>
            <a:r>
              <a:rPr lang="en-GB" sz="1400" dirty="0" err="1"/>
              <a:t>faucibus</a:t>
            </a:r>
            <a:r>
              <a:rPr lang="en-GB" sz="1400" dirty="0"/>
              <a:t> libero, non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turpis</a:t>
            </a:r>
            <a:r>
              <a:rPr lang="en-GB" sz="1400" dirty="0"/>
              <a:t> vitae </a:t>
            </a:r>
            <a:r>
              <a:rPr lang="en-GB" sz="1400" dirty="0" err="1"/>
              <a:t>eros</a:t>
            </a:r>
            <a:r>
              <a:rPr lang="en-GB" sz="1400" dirty="0"/>
              <a:t>. </a:t>
            </a:r>
            <a:r>
              <a:rPr lang="en-GB" sz="1400" dirty="0" err="1"/>
              <a:t>Aliquam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</a:t>
            </a:r>
            <a:r>
              <a:rPr lang="en-GB" sz="1400" dirty="0" err="1"/>
              <a:t>eros</a:t>
            </a:r>
            <a:r>
              <a:rPr lang="en-GB" sz="1400" dirty="0"/>
              <a:t>, </a:t>
            </a:r>
            <a:r>
              <a:rPr lang="en-GB" sz="1400" dirty="0" err="1"/>
              <a:t>sagittis</a:t>
            </a:r>
            <a:r>
              <a:rPr lang="en-GB" sz="1400" dirty="0"/>
              <a:t> ac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, pharetra </a:t>
            </a:r>
            <a:r>
              <a:rPr lang="en-GB" sz="1400" dirty="0" err="1"/>
              <a:t>quis</a:t>
            </a:r>
            <a:r>
              <a:rPr lang="en-GB" sz="1400" dirty="0"/>
              <a:t> </a:t>
            </a:r>
            <a:r>
              <a:rPr lang="en-GB" sz="1400" dirty="0" err="1"/>
              <a:t>sapien</a:t>
            </a:r>
            <a:r>
              <a:rPr lang="en-GB" sz="1400" dirty="0"/>
              <a:t>. </a:t>
            </a:r>
            <a:r>
              <a:rPr lang="en-GB" sz="1400" dirty="0" err="1"/>
              <a:t>Aenean</a:t>
            </a:r>
            <a:r>
              <a:rPr lang="en-GB" sz="1400" dirty="0"/>
              <a:t> sit </a:t>
            </a:r>
            <a:r>
              <a:rPr lang="en-GB" sz="1400" dirty="0" err="1"/>
              <a:t>amet</a:t>
            </a:r>
            <a:r>
              <a:rPr lang="en-GB" sz="1400" dirty="0"/>
              <a:t> lorem </a:t>
            </a:r>
            <a:r>
              <a:rPr lang="en-GB" sz="1400" dirty="0" err="1"/>
              <a:t>interdum</a:t>
            </a:r>
            <a:r>
              <a:rPr lang="en-GB" sz="1400" dirty="0"/>
              <a:t>, </a:t>
            </a:r>
            <a:r>
              <a:rPr lang="en-GB" sz="1400" dirty="0" err="1"/>
              <a:t>bibendum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et, </a:t>
            </a:r>
            <a:r>
              <a:rPr lang="en-GB" sz="1400" dirty="0" err="1"/>
              <a:t>elementum</a:t>
            </a:r>
            <a:r>
              <a:rPr lang="en-GB" sz="1400" dirty="0"/>
              <a:t> est. Nunc </a:t>
            </a:r>
            <a:r>
              <a:rPr lang="en-GB" sz="1400" dirty="0" err="1"/>
              <a:t>vel</a:t>
            </a:r>
            <a:r>
              <a:rPr lang="en-GB" sz="1400" dirty="0"/>
              <a:t> magna vitae </a:t>
            </a:r>
            <a:r>
              <a:rPr lang="en-GB" sz="1400" dirty="0" err="1"/>
              <a:t>odio</a:t>
            </a:r>
            <a:r>
              <a:rPr lang="en-GB" sz="1400" dirty="0"/>
              <a:t> fermentum </a:t>
            </a:r>
            <a:r>
              <a:rPr lang="en-GB" sz="1400" dirty="0" err="1"/>
              <a:t>tempor</a:t>
            </a:r>
            <a:r>
              <a:rPr lang="en-GB" sz="1400" dirty="0"/>
              <a:t> </a:t>
            </a:r>
            <a:r>
              <a:rPr lang="en-GB" sz="1400" dirty="0" err="1"/>
              <a:t>vel</a:t>
            </a:r>
            <a:r>
              <a:rPr lang="en-GB" sz="1400" dirty="0"/>
              <a:t> in </a:t>
            </a:r>
            <a:r>
              <a:rPr lang="en-GB" sz="1400" dirty="0" err="1"/>
              <a:t>nisl</a:t>
            </a:r>
            <a:r>
              <a:rPr lang="en-GB" sz="1400" dirty="0"/>
              <a:t>. </a:t>
            </a:r>
            <a:endParaRPr lang="en-MT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FD76F2-558D-4A20-8F44-E830C396A89A}"/>
              </a:ext>
            </a:extLst>
          </p:cNvPr>
          <p:cNvSpPr txBox="1"/>
          <p:nvPr/>
        </p:nvSpPr>
        <p:spPr>
          <a:xfrm>
            <a:off x="6529755" y="2239110"/>
            <a:ext cx="2989384" cy="41793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GB" sz="1400" dirty="0"/>
              <a:t>In </a:t>
            </a:r>
            <a:r>
              <a:rPr lang="en-GB" sz="1400" dirty="0" err="1"/>
              <a:t>sagittis</a:t>
            </a:r>
            <a:r>
              <a:rPr lang="en-GB" sz="1400" dirty="0"/>
              <a:t>,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 </a:t>
            </a:r>
            <a:r>
              <a:rPr lang="en-GB" sz="1400" dirty="0" err="1"/>
              <a:t>euismod</a:t>
            </a:r>
            <a:r>
              <a:rPr lang="en-GB" sz="1400" dirty="0"/>
              <a:t> </a:t>
            </a:r>
            <a:r>
              <a:rPr lang="en-GB" sz="1400" dirty="0" err="1"/>
              <a:t>congue</a:t>
            </a:r>
            <a:r>
              <a:rPr lang="en-GB" sz="1400" dirty="0"/>
              <a:t>, </a:t>
            </a:r>
            <a:r>
              <a:rPr lang="en-GB" sz="1400" dirty="0" err="1"/>
              <a:t>nulla</a:t>
            </a:r>
            <a:r>
              <a:rPr lang="en-GB" sz="1400" dirty="0"/>
              <a:t> </a:t>
            </a:r>
            <a:r>
              <a:rPr lang="en-GB" sz="1400" dirty="0" err="1"/>
              <a:t>tellus</a:t>
            </a:r>
            <a:r>
              <a:rPr lang="en-GB" sz="1400" dirty="0"/>
              <a:t> </a:t>
            </a:r>
            <a:r>
              <a:rPr lang="en-GB" sz="1400" dirty="0" err="1"/>
              <a:t>faucibus</a:t>
            </a:r>
            <a:r>
              <a:rPr lang="en-GB" sz="1400" dirty="0"/>
              <a:t> libero, non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turpis</a:t>
            </a:r>
            <a:r>
              <a:rPr lang="en-GB" sz="1400" dirty="0"/>
              <a:t> vitae </a:t>
            </a:r>
            <a:r>
              <a:rPr lang="en-GB" sz="1400" dirty="0" err="1"/>
              <a:t>eros</a:t>
            </a:r>
            <a:r>
              <a:rPr lang="en-GB" sz="1400" dirty="0"/>
              <a:t>. </a:t>
            </a:r>
            <a:r>
              <a:rPr lang="en-GB" sz="1400" dirty="0" err="1"/>
              <a:t>Aliquam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</a:t>
            </a:r>
            <a:r>
              <a:rPr lang="en-GB" sz="1400" dirty="0" err="1"/>
              <a:t>eros</a:t>
            </a:r>
            <a:r>
              <a:rPr lang="en-GB" sz="1400" dirty="0"/>
              <a:t>, </a:t>
            </a:r>
            <a:r>
              <a:rPr lang="en-GB" sz="1400" dirty="0" err="1"/>
              <a:t>sagittis</a:t>
            </a:r>
            <a:r>
              <a:rPr lang="en-GB" sz="1400" dirty="0"/>
              <a:t> ac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, pharetra </a:t>
            </a:r>
            <a:r>
              <a:rPr lang="en-GB" sz="1400" dirty="0" err="1"/>
              <a:t>quis</a:t>
            </a:r>
            <a:r>
              <a:rPr lang="en-GB" sz="1400" dirty="0"/>
              <a:t> </a:t>
            </a:r>
            <a:r>
              <a:rPr lang="en-GB" sz="1400" dirty="0" err="1"/>
              <a:t>sapien</a:t>
            </a:r>
            <a:r>
              <a:rPr lang="en-GB" sz="1400" dirty="0"/>
              <a:t>. </a:t>
            </a:r>
            <a:r>
              <a:rPr lang="en-GB" sz="1400" dirty="0" err="1"/>
              <a:t>Aenean</a:t>
            </a:r>
            <a:r>
              <a:rPr lang="en-GB" sz="1400" dirty="0"/>
              <a:t> sit </a:t>
            </a:r>
            <a:r>
              <a:rPr lang="en-GB" sz="1400" dirty="0" err="1"/>
              <a:t>amet</a:t>
            </a:r>
            <a:r>
              <a:rPr lang="en-GB" sz="1400" dirty="0"/>
              <a:t> lorem </a:t>
            </a:r>
            <a:r>
              <a:rPr lang="en-GB" sz="1400" dirty="0" err="1"/>
              <a:t>interdum</a:t>
            </a:r>
            <a:r>
              <a:rPr lang="en-GB" sz="1400" dirty="0"/>
              <a:t>, </a:t>
            </a:r>
            <a:r>
              <a:rPr lang="en-GB" sz="1400" dirty="0" err="1"/>
              <a:t>bibendum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et, </a:t>
            </a:r>
            <a:r>
              <a:rPr lang="en-GB" sz="1400" dirty="0" err="1"/>
              <a:t>elementum</a:t>
            </a:r>
            <a:r>
              <a:rPr lang="en-GB" sz="1400" dirty="0"/>
              <a:t> est. Nunc </a:t>
            </a:r>
            <a:r>
              <a:rPr lang="en-GB" sz="1400" dirty="0" err="1"/>
              <a:t>vel</a:t>
            </a:r>
            <a:r>
              <a:rPr lang="en-GB" sz="1400" dirty="0"/>
              <a:t> magna vitae </a:t>
            </a:r>
            <a:r>
              <a:rPr lang="en-GB" sz="1400" dirty="0" err="1"/>
              <a:t>odio</a:t>
            </a:r>
            <a:r>
              <a:rPr lang="en-GB" sz="1400" dirty="0"/>
              <a:t> fermentum </a:t>
            </a:r>
            <a:r>
              <a:rPr lang="en-GB" sz="1400" dirty="0" err="1"/>
              <a:t>tempor</a:t>
            </a:r>
            <a:r>
              <a:rPr lang="en-GB" sz="1400" dirty="0"/>
              <a:t> </a:t>
            </a:r>
            <a:r>
              <a:rPr lang="en-GB" sz="1400" dirty="0" err="1"/>
              <a:t>vel</a:t>
            </a:r>
            <a:r>
              <a:rPr lang="en-GB" sz="1400" dirty="0"/>
              <a:t> in </a:t>
            </a:r>
            <a:r>
              <a:rPr lang="en-GB" sz="1400" dirty="0" err="1"/>
              <a:t>nisl</a:t>
            </a:r>
            <a:r>
              <a:rPr lang="en-GB" sz="1400" dirty="0"/>
              <a:t>. Nam </a:t>
            </a:r>
            <a:r>
              <a:rPr lang="en-GB" sz="1400" dirty="0" err="1"/>
              <a:t>interdum</a:t>
            </a:r>
            <a:r>
              <a:rPr lang="en-GB" sz="1400" dirty="0"/>
              <a:t> </a:t>
            </a:r>
            <a:r>
              <a:rPr lang="en-GB" sz="1400" dirty="0" err="1"/>
              <a:t>interdum</a:t>
            </a:r>
            <a:r>
              <a:rPr lang="en-GB" sz="1400" dirty="0"/>
              <a:t> </a:t>
            </a:r>
            <a:r>
              <a:rPr lang="en-GB" sz="1400" dirty="0" err="1"/>
              <a:t>tortor</a:t>
            </a:r>
            <a:r>
              <a:rPr lang="en-GB" sz="1400" dirty="0"/>
              <a:t> </a:t>
            </a:r>
            <a:r>
              <a:rPr lang="en-GB" sz="1400" dirty="0" err="1"/>
              <a:t>eu</a:t>
            </a:r>
            <a:r>
              <a:rPr lang="en-GB" sz="1400" dirty="0"/>
              <a:t> pharetra. </a:t>
            </a:r>
            <a:r>
              <a:rPr lang="en-GB" sz="1400" dirty="0" err="1"/>
              <a:t>Fusce</a:t>
            </a:r>
            <a:r>
              <a:rPr lang="en-GB" sz="1400" dirty="0"/>
              <a:t> </a:t>
            </a:r>
            <a:r>
              <a:rPr lang="en-GB" sz="1400" dirty="0" err="1"/>
              <a:t>laoreet</a:t>
            </a:r>
            <a:r>
              <a:rPr lang="en-GB" sz="1400" dirty="0"/>
              <a:t> nisi </a:t>
            </a:r>
            <a:r>
              <a:rPr lang="en-GB" sz="1400" dirty="0" err="1"/>
              <a:t>vel</a:t>
            </a:r>
            <a:r>
              <a:rPr lang="en-GB" sz="1400" dirty="0"/>
              <a:t> dictum </a:t>
            </a:r>
            <a:r>
              <a:rPr lang="en-GB" sz="1400" dirty="0" err="1"/>
              <a:t>laoreet</a:t>
            </a:r>
            <a:r>
              <a:rPr lang="en-GB" sz="1400" dirty="0"/>
              <a:t>. </a:t>
            </a:r>
            <a:r>
              <a:rPr lang="en-GB" sz="1400" dirty="0" err="1"/>
              <a:t>Nulla</a:t>
            </a:r>
            <a:r>
              <a:rPr lang="en-GB" sz="1400" dirty="0"/>
              <a:t> ac </a:t>
            </a:r>
            <a:r>
              <a:rPr lang="en-GB" sz="1400" dirty="0" err="1"/>
              <a:t>scelerisque</a:t>
            </a:r>
            <a:r>
              <a:rPr lang="en-GB" sz="1400" dirty="0"/>
              <a:t> magna, </a:t>
            </a:r>
            <a:r>
              <a:rPr lang="en-GB" sz="1400" dirty="0" err="1"/>
              <a:t>eu</a:t>
            </a:r>
            <a:r>
              <a:rPr lang="en-GB" sz="1400" dirty="0"/>
              <a:t> gravida </a:t>
            </a:r>
            <a:r>
              <a:rPr lang="en-GB" sz="1400" dirty="0" err="1"/>
              <a:t>lectus</a:t>
            </a:r>
            <a:r>
              <a:rPr lang="en-GB" sz="1400" dirty="0"/>
              <a:t>. Morbi at </a:t>
            </a:r>
            <a:r>
              <a:rPr lang="en-GB" sz="1400" dirty="0" err="1"/>
              <a:t>ultrices</a:t>
            </a:r>
            <a:r>
              <a:rPr lang="en-GB" sz="1400" dirty="0"/>
              <a:t> </a:t>
            </a:r>
            <a:r>
              <a:rPr lang="en-GB" sz="1400" dirty="0" err="1"/>
              <a:t>urna</a:t>
            </a:r>
            <a:r>
              <a:rPr lang="en-GB" sz="1400" dirty="0"/>
              <a:t>. </a:t>
            </a:r>
            <a:r>
              <a:rPr lang="en-GB" sz="1400" dirty="0" err="1"/>
              <a:t>Aenean</a:t>
            </a:r>
            <a:r>
              <a:rPr lang="en-GB" sz="1400" dirty="0"/>
              <a:t> vitae </a:t>
            </a:r>
            <a:r>
              <a:rPr lang="en-GB" sz="1400" dirty="0" err="1"/>
              <a:t>eleifend</a:t>
            </a:r>
            <a:r>
              <a:rPr lang="en-GB" sz="1400" dirty="0"/>
              <a:t> </a:t>
            </a:r>
            <a:r>
              <a:rPr lang="en-GB" sz="1400" dirty="0" err="1"/>
              <a:t>dolor</a:t>
            </a:r>
            <a:r>
              <a:rPr lang="en-GB" sz="1400" dirty="0"/>
              <a:t>. </a:t>
            </a:r>
          </a:p>
          <a:p>
            <a:pPr algn="just"/>
            <a:r>
              <a:rPr lang="en-GB" sz="1400" dirty="0" err="1"/>
              <a:t>Curabitur</a:t>
            </a:r>
            <a:r>
              <a:rPr lang="en-GB" sz="1400" dirty="0"/>
              <a:t> </a:t>
            </a:r>
            <a:r>
              <a:rPr lang="en-GB" sz="1400" dirty="0" err="1"/>
              <a:t>sodales</a:t>
            </a:r>
            <a:r>
              <a:rPr lang="en-GB" sz="1400" dirty="0"/>
              <a:t> </a:t>
            </a:r>
            <a:r>
              <a:rPr lang="en-GB" sz="1400" dirty="0" err="1"/>
              <a:t>neque</a:t>
            </a:r>
            <a:r>
              <a:rPr lang="en-GB" sz="1400" dirty="0"/>
              <a:t> </a:t>
            </a:r>
            <a:r>
              <a:rPr lang="en-GB" sz="1400" dirty="0" err="1"/>
              <a:t>consectetur</a:t>
            </a:r>
            <a:r>
              <a:rPr lang="en-GB" sz="1400" dirty="0"/>
              <a:t> </a:t>
            </a:r>
            <a:r>
              <a:rPr lang="en-GB" sz="1400" dirty="0" err="1"/>
              <a:t>ornare</a:t>
            </a:r>
            <a:r>
              <a:rPr lang="en-GB" sz="1400" dirty="0"/>
              <a:t> tempus. Morbi </a:t>
            </a:r>
            <a:r>
              <a:rPr lang="en-GB" sz="1400" dirty="0" err="1"/>
              <a:t>auctor</a:t>
            </a:r>
            <a:r>
              <a:rPr lang="en-GB" sz="1400" dirty="0"/>
              <a:t> </a:t>
            </a:r>
            <a:r>
              <a:rPr lang="en-GB" sz="1400" dirty="0" err="1"/>
              <a:t>quam</a:t>
            </a:r>
            <a:r>
              <a:rPr lang="en-GB" sz="1400" dirty="0"/>
              <a:t> </a:t>
            </a:r>
            <a:r>
              <a:rPr lang="en-GB" sz="1400" dirty="0" err="1"/>
              <a:t>nisl</a:t>
            </a:r>
            <a:r>
              <a:rPr lang="en-GB" sz="1400" dirty="0"/>
              <a:t>, </a:t>
            </a:r>
            <a:r>
              <a:rPr lang="en-GB" sz="1400" dirty="0" err="1"/>
              <a:t>sed</a:t>
            </a:r>
            <a:r>
              <a:rPr lang="en-GB" sz="1400" dirty="0"/>
              <a:t> </a:t>
            </a:r>
            <a:r>
              <a:rPr lang="en-GB" sz="1400" dirty="0" err="1"/>
              <a:t>malesuada</a:t>
            </a:r>
            <a:r>
              <a:rPr lang="en-GB" sz="1400" dirty="0"/>
              <a:t> </a:t>
            </a:r>
            <a:r>
              <a:rPr lang="en-GB" sz="1400" dirty="0" err="1"/>
              <a:t>justo</a:t>
            </a:r>
            <a:r>
              <a:rPr lang="en-GB" sz="1400" dirty="0"/>
              <a:t> </a:t>
            </a:r>
            <a:r>
              <a:rPr lang="en-GB" sz="1400" dirty="0" err="1"/>
              <a:t>tristique</a:t>
            </a:r>
            <a:r>
              <a:rPr lang="en-GB" sz="1400" dirty="0"/>
              <a:t> vel. </a:t>
            </a:r>
            <a:r>
              <a:rPr lang="en-GB" sz="1400" dirty="0" err="1"/>
              <a:t>Pellentesque</a:t>
            </a:r>
            <a:r>
              <a:rPr lang="en-GB" sz="1400" dirty="0"/>
              <a:t> ipsum </a:t>
            </a:r>
            <a:r>
              <a:rPr lang="en-GB" sz="1400" dirty="0" err="1"/>
              <a:t>augue</a:t>
            </a:r>
            <a:r>
              <a:rPr lang="en-GB" sz="1400" dirty="0"/>
              <a:t>, </a:t>
            </a:r>
            <a:r>
              <a:rPr lang="en-GB" sz="1400" dirty="0" err="1"/>
              <a:t>efficitur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 </a:t>
            </a:r>
            <a:r>
              <a:rPr lang="en-GB" sz="1400" dirty="0" err="1"/>
              <a:t>nisl</a:t>
            </a:r>
            <a:r>
              <a:rPr lang="en-GB" sz="1400" dirty="0"/>
              <a:t> </a:t>
            </a:r>
            <a:r>
              <a:rPr lang="en-GB" sz="1400" dirty="0" err="1"/>
              <a:t>eu</a:t>
            </a:r>
            <a:r>
              <a:rPr lang="en-GB" sz="1400" dirty="0"/>
              <a:t>, lacinia tempus magna.</a:t>
            </a:r>
          </a:p>
          <a:p>
            <a:pPr algn="just"/>
            <a:r>
              <a:rPr lang="en-GB" sz="1400" dirty="0" err="1"/>
              <a:t>Donec</a:t>
            </a:r>
            <a:r>
              <a:rPr lang="en-GB" sz="1400" dirty="0"/>
              <a:t> </a:t>
            </a:r>
            <a:r>
              <a:rPr lang="en-GB" sz="1400" dirty="0" err="1"/>
              <a:t>sed</a:t>
            </a:r>
            <a:r>
              <a:rPr lang="en-GB" sz="1400" dirty="0"/>
              <a:t> </a:t>
            </a:r>
            <a:r>
              <a:rPr lang="en-GB" sz="1400" dirty="0" err="1"/>
              <a:t>tincidunt</a:t>
            </a:r>
            <a:r>
              <a:rPr lang="en-GB" sz="1400" dirty="0"/>
              <a:t> </a:t>
            </a:r>
            <a:r>
              <a:rPr lang="en-GB" sz="1400" dirty="0" err="1"/>
              <a:t>orci</a:t>
            </a:r>
            <a:r>
              <a:rPr lang="en-GB" sz="1400" dirty="0"/>
              <a:t>. Cras </a:t>
            </a:r>
            <a:r>
              <a:rPr lang="en-GB" sz="1400" dirty="0" err="1"/>
              <a:t>eu</a:t>
            </a:r>
            <a:r>
              <a:rPr lang="en-GB" sz="1400" dirty="0"/>
              <a:t> </a:t>
            </a:r>
            <a:r>
              <a:rPr lang="en-GB" sz="1400" dirty="0" err="1"/>
              <a:t>sapien</a:t>
            </a:r>
            <a:r>
              <a:rPr lang="en-GB" sz="1400" dirty="0"/>
              <a:t> dictum, </a:t>
            </a:r>
            <a:r>
              <a:rPr lang="en-GB" sz="1400" dirty="0" err="1"/>
              <a:t>aliquet</a:t>
            </a:r>
            <a:r>
              <a:rPr lang="en-GB" sz="1400" dirty="0"/>
              <a:t> mi a, </a:t>
            </a:r>
            <a:r>
              <a:rPr lang="en-GB" sz="1400" dirty="0" err="1"/>
              <a:t>sagittis</a:t>
            </a:r>
            <a:r>
              <a:rPr lang="en-GB" sz="1400" dirty="0"/>
              <a:t> nisi. </a:t>
            </a:r>
          </a:p>
          <a:p>
            <a:pPr algn="just"/>
            <a:endParaRPr lang="en-MT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5D39A4-30AA-425E-AE10-0ED0BAE15966}"/>
              </a:ext>
            </a:extLst>
          </p:cNvPr>
          <p:cNvSpPr txBox="1"/>
          <p:nvPr/>
        </p:nvSpPr>
        <p:spPr>
          <a:xfrm>
            <a:off x="9706707" y="2247873"/>
            <a:ext cx="2989384" cy="2640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GB" sz="1400" dirty="0"/>
              <a:t>In </a:t>
            </a:r>
            <a:r>
              <a:rPr lang="en-GB" sz="1400" dirty="0" err="1"/>
              <a:t>sagittis</a:t>
            </a:r>
            <a:r>
              <a:rPr lang="en-GB" sz="1400" dirty="0"/>
              <a:t>,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 </a:t>
            </a:r>
            <a:r>
              <a:rPr lang="en-GB" sz="1400" dirty="0" err="1"/>
              <a:t>euismod</a:t>
            </a:r>
            <a:r>
              <a:rPr lang="en-GB" sz="1400" dirty="0"/>
              <a:t> </a:t>
            </a:r>
            <a:r>
              <a:rPr lang="en-GB" sz="1400" dirty="0" err="1"/>
              <a:t>congue</a:t>
            </a:r>
            <a:r>
              <a:rPr lang="en-GB" sz="1400" dirty="0"/>
              <a:t>, </a:t>
            </a:r>
            <a:r>
              <a:rPr lang="en-GB" sz="1400" dirty="0" err="1"/>
              <a:t>nulla</a:t>
            </a:r>
            <a:r>
              <a:rPr lang="en-GB" sz="1400" dirty="0"/>
              <a:t> </a:t>
            </a:r>
            <a:r>
              <a:rPr lang="en-GB" sz="1400" dirty="0" err="1"/>
              <a:t>tellus</a:t>
            </a:r>
            <a:r>
              <a:rPr lang="en-GB" sz="1400" dirty="0"/>
              <a:t> </a:t>
            </a:r>
            <a:r>
              <a:rPr lang="en-GB" sz="1400" dirty="0" err="1"/>
              <a:t>faucibus</a:t>
            </a:r>
            <a:r>
              <a:rPr lang="en-GB" sz="1400" dirty="0"/>
              <a:t> libero, non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turpis</a:t>
            </a:r>
            <a:r>
              <a:rPr lang="en-GB" sz="1400" dirty="0"/>
              <a:t> vitae </a:t>
            </a:r>
            <a:r>
              <a:rPr lang="en-GB" sz="1400" dirty="0" err="1"/>
              <a:t>eros</a:t>
            </a:r>
            <a:r>
              <a:rPr lang="en-GB" sz="1400" dirty="0"/>
              <a:t>. </a:t>
            </a:r>
            <a:r>
              <a:rPr lang="en-GB" sz="1400" dirty="0" err="1"/>
              <a:t>Aliquam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</a:t>
            </a:r>
            <a:r>
              <a:rPr lang="en-GB" sz="1400" dirty="0" err="1"/>
              <a:t>eros</a:t>
            </a:r>
            <a:r>
              <a:rPr lang="en-GB" sz="1400" dirty="0"/>
              <a:t>, </a:t>
            </a:r>
            <a:r>
              <a:rPr lang="en-GB" sz="1400" dirty="0" err="1"/>
              <a:t>sagittis</a:t>
            </a:r>
            <a:r>
              <a:rPr lang="en-GB" sz="1400" dirty="0"/>
              <a:t> ac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, pharetra </a:t>
            </a:r>
            <a:r>
              <a:rPr lang="en-GB" sz="1400" dirty="0" err="1"/>
              <a:t>quis</a:t>
            </a:r>
            <a:r>
              <a:rPr lang="en-GB" sz="1400" dirty="0"/>
              <a:t> </a:t>
            </a:r>
            <a:r>
              <a:rPr lang="en-GB" sz="1400" dirty="0" err="1"/>
              <a:t>sapien</a:t>
            </a:r>
            <a:r>
              <a:rPr lang="en-GB" sz="1400" dirty="0"/>
              <a:t>. </a:t>
            </a:r>
            <a:r>
              <a:rPr lang="en-GB" sz="1400" dirty="0" err="1"/>
              <a:t>Aenean</a:t>
            </a:r>
            <a:r>
              <a:rPr lang="en-GB" sz="1400" dirty="0"/>
              <a:t> sit </a:t>
            </a:r>
            <a:r>
              <a:rPr lang="en-GB" sz="1400" dirty="0" err="1"/>
              <a:t>amet</a:t>
            </a:r>
            <a:r>
              <a:rPr lang="en-GB" sz="1400" dirty="0"/>
              <a:t> lorem </a:t>
            </a:r>
            <a:r>
              <a:rPr lang="en-GB" sz="1400" dirty="0" err="1"/>
              <a:t>interdum</a:t>
            </a:r>
            <a:r>
              <a:rPr lang="en-GB" sz="1400" dirty="0"/>
              <a:t>, </a:t>
            </a:r>
            <a:r>
              <a:rPr lang="en-GB" sz="1400" dirty="0" err="1"/>
              <a:t>bibendum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et, </a:t>
            </a:r>
            <a:r>
              <a:rPr lang="en-GB" sz="1400" dirty="0" err="1"/>
              <a:t>elementum</a:t>
            </a:r>
            <a:r>
              <a:rPr lang="en-GB" sz="1400" dirty="0"/>
              <a:t> est. Nunc </a:t>
            </a:r>
            <a:r>
              <a:rPr lang="en-GB" sz="1400" dirty="0" err="1"/>
              <a:t>vel</a:t>
            </a:r>
            <a:r>
              <a:rPr lang="en-GB" sz="1400" dirty="0"/>
              <a:t> magna vitae </a:t>
            </a:r>
            <a:r>
              <a:rPr lang="en-GB" sz="1400" dirty="0" err="1"/>
              <a:t>odio</a:t>
            </a:r>
            <a:r>
              <a:rPr lang="en-GB" sz="1400" dirty="0"/>
              <a:t> fermentum </a:t>
            </a:r>
            <a:r>
              <a:rPr lang="en-GB" sz="1400" dirty="0" err="1"/>
              <a:t>tempor</a:t>
            </a:r>
            <a:r>
              <a:rPr lang="en-GB" sz="1400" dirty="0"/>
              <a:t> </a:t>
            </a:r>
            <a:r>
              <a:rPr lang="en-GB" sz="1400" dirty="0" err="1"/>
              <a:t>vel</a:t>
            </a:r>
            <a:r>
              <a:rPr lang="en-GB" sz="1400" dirty="0"/>
              <a:t> in </a:t>
            </a:r>
            <a:r>
              <a:rPr lang="en-GB" sz="1400" dirty="0" err="1"/>
              <a:t>nisl</a:t>
            </a:r>
            <a:r>
              <a:rPr lang="en-GB" sz="1400" dirty="0"/>
              <a:t>. Nam </a:t>
            </a:r>
            <a:r>
              <a:rPr lang="en-GB" sz="1400" dirty="0" err="1"/>
              <a:t>interdum</a:t>
            </a:r>
            <a:r>
              <a:rPr lang="en-GB" sz="1400" dirty="0"/>
              <a:t> </a:t>
            </a:r>
            <a:r>
              <a:rPr lang="en-GB" sz="1400" dirty="0" err="1"/>
              <a:t>interdum</a:t>
            </a:r>
            <a:r>
              <a:rPr lang="en-GB" sz="1400" dirty="0"/>
              <a:t> </a:t>
            </a:r>
            <a:r>
              <a:rPr lang="en-GB" sz="1400" dirty="0" err="1"/>
              <a:t>tortor</a:t>
            </a:r>
            <a:r>
              <a:rPr lang="en-GB" sz="1400" dirty="0"/>
              <a:t> </a:t>
            </a:r>
            <a:r>
              <a:rPr lang="en-GB" sz="1400" dirty="0" err="1"/>
              <a:t>eu</a:t>
            </a:r>
            <a:r>
              <a:rPr lang="en-GB" sz="1400" dirty="0"/>
              <a:t> pharetra. </a:t>
            </a:r>
            <a:r>
              <a:rPr lang="en-GB" sz="1400" dirty="0" err="1"/>
              <a:t>Fusce</a:t>
            </a:r>
            <a:r>
              <a:rPr lang="en-GB" sz="1400" dirty="0"/>
              <a:t> </a:t>
            </a:r>
            <a:r>
              <a:rPr lang="en-GB" sz="1400" dirty="0" err="1"/>
              <a:t>laoreet</a:t>
            </a:r>
            <a:r>
              <a:rPr lang="en-GB" sz="1400" dirty="0"/>
              <a:t> nisi </a:t>
            </a:r>
            <a:r>
              <a:rPr lang="en-GB" sz="1400" dirty="0" err="1"/>
              <a:t>vel</a:t>
            </a:r>
            <a:r>
              <a:rPr lang="en-GB" sz="1400" dirty="0"/>
              <a:t> dictum </a:t>
            </a:r>
            <a:r>
              <a:rPr lang="en-GB" sz="1400" dirty="0" err="1"/>
              <a:t>laoreet</a:t>
            </a:r>
            <a:r>
              <a:rPr lang="en-GB" sz="1400" dirty="0"/>
              <a:t>. </a:t>
            </a:r>
            <a:r>
              <a:rPr lang="en-GB" sz="1400" dirty="0" err="1"/>
              <a:t>Nulla</a:t>
            </a:r>
            <a:r>
              <a:rPr lang="en-GB" sz="1400" dirty="0"/>
              <a:t> ac </a:t>
            </a:r>
            <a:r>
              <a:rPr lang="en-GB" sz="1400" dirty="0" err="1"/>
              <a:t>scelerisque</a:t>
            </a:r>
            <a:r>
              <a:rPr lang="en-GB" sz="1400" dirty="0"/>
              <a:t> magna, </a:t>
            </a:r>
            <a:r>
              <a:rPr lang="en-GB" sz="1400" dirty="0" err="1"/>
              <a:t>eu</a:t>
            </a:r>
            <a:r>
              <a:rPr lang="en-GB" sz="1400" dirty="0"/>
              <a:t> gravida </a:t>
            </a:r>
            <a:r>
              <a:rPr lang="en-GB" sz="1400" dirty="0" err="1"/>
              <a:t>lectus</a:t>
            </a:r>
            <a:r>
              <a:rPr lang="en-GB" sz="1400" dirty="0"/>
              <a:t>. Morbi at </a:t>
            </a:r>
            <a:r>
              <a:rPr lang="en-GB" sz="1400" dirty="0" err="1"/>
              <a:t>ultrices</a:t>
            </a:r>
            <a:r>
              <a:rPr lang="en-GB" sz="1400" dirty="0"/>
              <a:t> </a:t>
            </a:r>
            <a:r>
              <a:rPr lang="en-GB" sz="1400" dirty="0" err="1"/>
              <a:t>urna</a:t>
            </a:r>
            <a:r>
              <a:rPr lang="en-GB" sz="1400" dirty="0"/>
              <a:t>. </a:t>
            </a:r>
            <a:r>
              <a:rPr lang="en-GB" sz="1400" dirty="0" err="1"/>
              <a:t>Aenean</a:t>
            </a:r>
            <a:r>
              <a:rPr lang="en-GB" sz="1400" dirty="0"/>
              <a:t> vitae </a:t>
            </a:r>
            <a:r>
              <a:rPr lang="en-GB" sz="1400" dirty="0" err="1"/>
              <a:t>eleifend</a:t>
            </a:r>
            <a:r>
              <a:rPr lang="en-GB" sz="1400" dirty="0"/>
              <a:t> </a:t>
            </a:r>
            <a:r>
              <a:rPr lang="en-GB" sz="1400" dirty="0" err="1"/>
              <a:t>dolor</a:t>
            </a:r>
            <a:r>
              <a:rPr lang="en-GB" sz="1400" dirty="0"/>
              <a:t>. </a:t>
            </a:r>
          </a:p>
          <a:p>
            <a:pPr algn="just"/>
            <a:endParaRPr lang="en-MT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A04510-BA34-4647-8D22-BCF925BC7A3C}"/>
              </a:ext>
            </a:extLst>
          </p:cNvPr>
          <p:cNvSpPr txBox="1"/>
          <p:nvPr/>
        </p:nvSpPr>
        <p:spPr>
          <a:xfrm>
            <a:off x="6529755" y="6436001"/>
            <a:ext cx="2989384" cy="38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RESULTS &amp; ANALYSIS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MT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EE035D-4C5E-4479-B34F-69314396D40D}"/>
              </a:ext>
            </a:extLst>
          </p:cNvPr>
          <p:cNvSpPr txBox="1"/>
          <p:nvPr/>
        </p:nvSpPr>
        <p:spPr>
          <a:xfrm>
            <a:off x="6529755" y="6963510"/>
            <a:ext cx="2989384" cy="18394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GB" sz="1400" dirty="0"/>
              <a:t>In </a:t>
            </a:r>
            <a:r>
              <a:rPr lang="en-GB" sz="1400" dirty="0" err="1"/>
              <a:t>sagittis</a:t>
            </a:r>
            <a:r>
              <a:rPr lang="en-GB" sz="1400" dirty="0"/>
              <a:t>,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 </a:t>
            </a:r>
            <a:r>
              <a:rPr lang="en-GB" sz="1400" dirty="0" err="1"/>
              <a:t>euismod</a:t>
            </a:r>
            <a:r>
              <a:rPr lang="en-GB" sz="1400" dirty="0"/>
              <a:t> </a:t>
            </a:r>
            <a:r>
              <a:rPr lang="en-GB" sz="1400" dirty="0" err="1"/>
              <a:t>congue</a:t>
            </a:r>
            <a:r>
              <a:rPr lang="en-GB" sz="1400" dirty="0"/>
              <a:t>, </a:t>
            </a:r>
            <a:r>
              <a:rPr lang="en-GB" sz="1400" dirty="0" err="1"/>
              <a:t>nulla</a:t>
            </a:r>
            <a:r>
              <a:rPr lang="en-GB" sz="1400" dirty="0"/>
              <a:t> </a:t>
            </a:r>
            <a:r>
              <a:rPr lang="en-GB" sz="1400" dirty="0" err="1"/>
              <a:t>tellus</a:t>
            </a:r>
            <a:r>
              <a:rPr lang="en-GB" sz="1400" dirty="0"/>
              <a:t> </a:t>
            </a:r>
            <a:r>
              <a:rPr lang="en-GB" sz="1400" dirty="0" err="1"/>
              <a:t>faucibus</a:t>
            </a:r>
            <a:r>
              <a:rPr lang="en-GB" sz="1400" dirty="0"/>
              <a:t> libero, non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turpis</a:t>
            </a:r>
            <a:r>
              <a:rPr lang="en-GB" sz="1400" dirty="0"/>
              <a:t> vitae </a:t>
            </a:r>
            <a:r>
              <a:rPr lang="en-GB" sz="1400" dirty="0" err="1"/>
              <a:t>eros</a:t>
            </a:r>
            <a:r>
              <a:rPr lang="en-GB" sz="1400" dirty="0"/>
              <a:t>. </a:t>
            </a:r>
            <a:r>
              <a:rPr lang="en-GB" sz="1400" dirty="0" err="1"/>
              <a:t>Aliquam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</a:t>
            </a:r>
            <a:r>
              <a:rPr lang="en-GB" sz="1400" dirty="0" err="1"/>
              <a:t>eros</a:t>
            </a:r>
            <a:r>
              <a:rPr lang="en-GB" sz="1400" dirty="0"/>
              <a:t>, </a:t>
            </a:r>
            <a:r>
              <a:rPr lang="en-GB" sz="1400" dirty="0" err="1"/>
              <a:t>sagittis</a:t>
            </a:r>
            <a:r>
              <a:rPr lang="en-GB" sz="1400" dirty="0"/>
              <a:t> ac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, pharetra </a:t>
            </a:r>
            <a:r>
              <a:rPr lang="en-GB" sz="1400" dirty="0" err="1"/>
              <a:t>quis</a:t>
            </a:r>
            <a:r>
              <a:rPr lang="en-GB" sz="1400" dirty="0"/>
              <a:t> </a:t>
            </a:r>
            <a:r>
              <a:rPr lang="en-GB" sz="1400" dirty="0" err="1"/>
              <a:t>sapien</a:t>
            </a:r>
            <a:r>
              <a:rPr lang="en-GB" sz="1400" dirty="0"/>
              <a:t>. </a:t>
            </a:r>
            <a:r>
              <a:rPr lang="en-GB" sz="1400" dirty="0" err="1"/>
              <a:t>Aenean</a:t>
            </a:r>
            <a:r>
              <a:rPr lang="en-GB" sz="1400" dirty="0"/>
              <a:t> sit </a:t>
            </a:r>
            <a:r>
              <a:rPr lang="en-GB" sz="1400" dirty="0" err="1"/>
              <a:t>amet</a:t>
            </a:r>
            <a:r>
              <a:rPr lang="en-GB" sz="1400" dirty="0"/>
              <a:t> lorem </a:t>
            </a:r>
            <a:r>
              <a:rPr lang="en-GB" sz="1400" dirty="0" err="1"/>
              <a:t>interdum</a:t>
            </a:r>
            <a:r>
              <a:rPr lang="en-GB" sz="1400" dirty="0"/>
              <a:t>, </a:t>
            </a:r>
            <a:r>
              <a:rPr lang="en-GB" sz="1400" dirty="0" err="1"/>
              <a:t>bibendum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et, </a:t>
            </a:r>
            <a:r>
              <a:rPr lang="en-GB" sz="1400" dirty="0" err="1"/>
              <a:t>elementum</a:t>
            </a:r>
            <a:r>
              <a:rPr lang="en-GB" sz="1400" dirty="0"/>
              <a:t> est. Nunc </a:t>
            </a:r>
            <a:r>
              <a:rPr lang="en-GB" sz="1400" dirty="0" err="1"/>
              <a:t>vel</a:t>
            </a:r>
            <a:r>
              <a:rPr lang="en-GB" sz="1400" dirty="0"/>
              <a:t> magna vitae </a:t>
            </a:r>
            <a:r>
              <a:rPr lang="en-GB" sz="1400" dirty="0" err="1"/>
              <a:t>odio</a:t>
            </a:r>
            <a:r>
              <a:rPr lang="en-GB" sz="1400" dirty="0"/>
              <a:t> fermentum </a:t>
            </a:r>
            <a:r>
              <a:rPr lang="en-GB" sz="1400" dirty="0" err="1"/>
              <a:t>tempor</a:t>
            </a:r>
            <a:r>
              <a:rPr lang="en-GB" sz="1400" dirty="0"/>
              <a:t> </a:t>
            </a:r>
            <a:r>
              <a:rPr lang="en-GB" sz="1400" dirty="0" err="1"/>
              <a:t>vel</a:t>
            </a:r>
            <a:r>
              <a:rPr lang="en-GB" sz="1400" dirty="0"/>
              <a:t> in </a:t>
            </a:r>
            <a:r>
              <a:rPr lang="en-GB" sz="1400" dirty="0" err="1"/>
              <a:t>nisl</a:t>
            </a:r>
            <a:r>
              <a:rPr lang="en-GB" sz="1400" dirty="0"/>
              <a:t>. </a:t>
            </a:r>
            <a:endParaRPr lang="en-MT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2397E3-FEA9-4493-9D7F-C7DE2D859A58}"/>
              </a:ext>
            </a:extLst>
          </p:cNvPr>
          <p:cNvSpPr txBox="1"/>
          <p:nvPr/>
        </p:nvSpPr>
        <p:spPr>
          <a:xfrm>
            <a:off x="9706707" y="4971690"/>
            <a:ext cx="2989384" cy="38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CONCLUSION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M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B92293-07B6-4D2F-929B-798485387EA4}"/>
              </a:ext>
            </a:extLst>
          </p:cNvPr>
          <p:cNvSpPr txBox="1"/>
          <p:nvPr/>
        </p:nvSpPr>
        <p:spPr>
          <a:xfrm>
            <a:off x="9706707" y="5499199"/>
            <a:ext cx="2989384" cy="18394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GB" sz="1400" dirty="0"/>
              <a:t>In </a:t>
            </a:r>
            <a:r>
              <a:rPr lang="en-GB" sz="1400" dirty="0" err="1"/>
              <a:t>sagittis</a:t>
            </a:r>
            <a:r>
              <a:rPr lang="en-GB" sz="1400" dirty="0"/>
              <a:t>,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 </a:t>
            </a:r>
            <a:r>
              <a:rPr lang="en-GB" sz="1400" dirty="0" err="1"/>
              <a:t>euismod</a:t>
            </a:r>
            <a:r>
              <a:rPr lang="en-GB" sz="1400" dirty="0"/>
              <a:t> </a:t>
            </a:r>
            <a:r>
              <a:rPr lang="en-GB" sz="1400" dirty="0" err="1"/>
              <a:t>congue</a:t>
            </a:r>
            <a:r>
              <a:rPr lang="en-GB" sz="1400" dirty="0"/>
              <a:t>, </a:t>
            </a:r>
            <a:r>
              <a:rPr lang="en-GB" sz="1400" dirty="0" err="1"/>
              <a:t>nulla</a:t>
            </a:r>
            <a:r>
              <a:rPr lang="en-GB" sz="1400" dirty="0"/>
              <a:t> </a:t>
            </a:r>
            <a:r>
              <a:rPr lang="en-GB" sz="1400" dirty="0" err="1"/>
              <a:t>tellus</a:t>
            </a:r>
            <a:r>
              <a:rPr lang="en-GB" sz="1400" dirty="0"/>
              <a:t> </a:t>
            </a:r>
            <a:r>
              <a:rPr lang="en-GB" sz="1400" dirty="0" err="1"/>
              <a:t>faucibus</a:t>
            </a:r>
            <a:r>
              <a:rPr lang="en-GB" sz="1400" dirty="0"/>
              <a:t> libero, non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enim</a:t>
            </a:r>
            <a:r>
              <a:rPr lang="en-GB" sz="1400" dirty="0"/>
              <a:t> </a:t>
            </a:r>
            <a:r>
              <a:rPr lang="en-GB" sz="1400" dirty="0" err="1"/>
              <a:t>turpis</a:t>
            </a:r>
            <a:r>
              <a:rPr lang="en-GB" sz="1400" dirty="0"/>
              <a:t> vitae </a:t>
            </a:r>
            <a:r>
              <a:rPr lang="en-GB" sz="1400" dirty="0" err="1"/>
              <a:t>eros</a:t>
            </a:r>
            <a:r>
              <a:rPr lang="en-GB" sz="1400" dirty="0"/>
              <a:t>. </a:t>
            </a:r>
            <a:r>
              <a:rPr lang="en-GB" sz="1400" dirty="0" err="1"/>
              <a:t>Aliquam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</a:t>
            </a:r>
            <a:r>
              <a:rPr lang="en-GB" sz="1400" dirty="0" err="1"/>
              <a:t>eros</a:t>
            </a:r>
            <a:r>
              <a:rPr lang="en-GB" sz="1400" dirty="0"/>
              <a:t>, </a:t>
            </a:r>
            <a:r>
              <a:rPr lang="en-GB" sz="1400" dirty="0" err="1"/>
              <a:t>sagittis</a:t>
            </a:r>
            <a:r>
              <a:rPr lang="en-GB" sz="1400" dirty="0"/>
              <a:t> ac </a:t>
            </a:r>
            <a:r>
              <a:rPr lang="en-GB" sz="1400" dirty="0" err="1"/>
              <a:t>rutrum</a:t>
            </a:r>
            <a:r>
              <a:rPr lang="en-GB" sz="1400" dirty="0"/>
              <a:t> </a:t>
            </a:r>
            <a:r>
              <a:rPr lang="en-GB" sz="1400" dirty="0" err="1"/>
              <a:t>ut</a:t>
            </a:r>
            <a:r>
              <a:rPr lang="en-GB" sz="1400" dirty="0"/>
              <a:t>, pharetra </a:t>
            </a:r>
            <a:r>
              <a:rPr lang="en-GB" sz="1400" dirty="0" err="1"/>
              <a:t>quis</a:t>
            </a:r>
            <a:r>
              <a:rPr lang="en-GB" sz="1400" dirty="0"/>
              <a:t> </a:t>
            </a:r>
            <a:r>
              <a:rPr lang="en-GB" sz="1400" dirty="0" err="1"/>
              <a:t>sapien</a:t>
            </a:r>
            <a:r>
              <a:rPr lang="en-GB" sz="1400" dirty="0"/>
              <a:t>. </a:t>
            </a:r>
            <a:r>
              <a:rPr lang="en-GB" sz="1400" dirty="0" err="1"/>
              <a:t>Aenean</a:t>
            </a:r>
            <a:r>
              <a:rPr lang="en-GB" sz="1400" dirty="0"/>
              <a:t> sit </a:t>
            </a:r>
            <a:r>
              <a:rPr lang="en-GB" sz="1400" dirty="0" err="1"/>
              <a:t>amet</a:t>
            </a:r>
            <a:r>
              <a:rPr lang="en-GB" sz="1400" dirty="0"/>
              <a:t> lorem </a:t>
            </a:r>
            <a:r>
              <a:rPr lang="en-GB" sz="1400" dirty="0" err="1"/>
              <a:t>interdum</a:t>
            </a:r>
            <a:r>
              <a:rPr lang="en-GB" sz="1400" dirty="0"/>
              <a:t>, </a:t>
            </a:r>
            <a:r>
              <a:rPr lang="en-GB" sz="1400" dirty="0" err="1"/>
              <a:t>bibendum</a:t>
            </a:r>
            <a:r>
              <a:rPr lang="en-GB" sz="1400" dirty="0"/>
              <a:t> </a:t>
            </a:r>
            <a:r>
              <a:rPr lang="en-GB" sz="1400" dirty="0" err="1"/>
              <a:t>leo</a:t>
            </a:r>
            <a:r>
              <a:rPr lang="en-GB" sz="1400" dirty="0"/>
              <a:t> et, </a:t>
            </a:r>
            <a:r>
              <a:rPr lang="en-GB" sz="1400" dirty="0" err="1"/>
              <a:t>elementum</a:t>
            </a:r>
            <a:r>
              <a:rPr lang="en-GB" sz="1400" dirty="0"/>
              <a:t> est. Nunc </a:t>
            </a:r>
            <a:r>
              <a:rPr lang="en-GB" sz="1400" dirty="0" err="1"/>
              <a:t>vel</a:t>
            </a:r>
            <a:r>
              <a:rPr lang="en-GB" sz="1400" dirty="0"/>
              <a:t> magna vitae </a:t>
            </a:r>
            <a:r>
              <a:rPr lang="en-GB" sz="1400" dirty="0" err="1"/>
              <a:t>odio</a:t>
            </a:r>
            <a:r>
              <a:rPr lang="en-GB" sz="1400" dirty="0"/>
              <a:t> fermentum </a:t>
            </a:r>
            <a:r>
              <a:rPr lang="en-GB" sz="1400" dirty="0" err="1"/>
              <a:t>tempor</a:t>
            </a:r>
            <a:r>
              <a:rPr lang="en-GB" sz="1400" dirty="0"/>
              <a:t> </a:t>
            </a:r>
            <a:r>
              <a:rPr lang="en-GB" sz="1400" dirty="0" err="1"/>
              <a:t>vel</a:t>
            </a:r>
            <a:r>
              <a:rPr lang="en-GB" sz="1400" dirty="0"/>
              <a:t> in </a:t>
            </a:r>
            <a:r>
              <a:rPr lang="en-GB" sz="1400" dirty="0" err="1"/>
              <a:t>nisl</a:t>
            </a:r>
            <a:r>
              <a:rPr lang="en-GB" sz="1400" dirty="0"/>
              <a:t>. </a:t>
            </a:r>
            <a:endParaRPr lang="en-MT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39418E-3975-4BD0-B738-FE595519D37D}"/>
              </a:ext>
            </a:extLst>
          </p:cNvPr>
          <p:cNvSpPr txBox="1"/>
          <p:nvPr/>
        </p:nvSpPr>
        <p:spPr>
          <a:xfrm>
            <a:off x="9706707" y="7350368"/>
            <a:ext cx="2989384" cy="38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REFERENCES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MT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2C807B-D7D5-4D13-BA96-D8D84A3EAFDC}"/>
              </a:ext>
            </a:extLst>
          </p:cNvPr>
          <p:cNvSpPr txBox="1"/>
          <p:nvPr/>
        </p:nvSpPr>
        <p:spPr>
          <a:xfrm>
            <a:off x="9706707" y="7883250"/>
            <a:ext cx="2989384" cy="8285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GB" sz="1400" dirty="0"/>
              <a:t>REFERENCE 1</a:t>
            </a:r>
          </a:p>
          <a:p>
            <a:pPr algn="just"/>
            <a:r>
              <a:rPr lang="en-GB" sz="1400" dirty="0"/>
              <a:t>REFERENCE 2</a:t>
            </a:r>
          </a:p>
          <a:p>
            <a:pPr algn="just"/>
            <a:r>
              <a:rPr lang="en-GB" sz="1400" dirty="0"/>
              <a:t>REFERENCE 3</a:t>
            </a:r>
          </a:p>
        </p:txBody>
      </p:sp>
    </p:spTree>
    <p:extLst>
      <p:ext uri="{BB962C8B-B14F-4D97-AF65-F5344CB8AC3E}">
        <p14:creationId xmlns:p14="http://schemas.microsoft.com/office/powerpoint/2010/main" val="70298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753</Words>
  <Application>Microsoft Office PowerPoint</Application>
  <PresentationFormat>A3 Paper (297x420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Matthew De Giorgio</cp:lastModifiedBy>
  <cp:revision>8</cp:revision>
  <dcterms:created xsi:type="dcterms:W3CDTF">2019-05-21T20:43:33Z</dcterms:created>
  <dcterms:modified xsi:type="dcterms:W3CDTF">2019-05-28T10:29:27Z</dcterms:modified>
</cp:coreProperties>
</file>