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65" r:id="rId3"/>
    <p:sldId id="257" r:id="rId4"/>
    <p:sldId id="261" r:id="rId5"/>
    <p:sldId id="259" r:id="rId6"/>
    <p:sldId id="260" r:id="rId7"/>
    <p:sldId id="262" r:id="rId8"/>
    <p:sldId id="263" r:id="rId9"/>
    <p:sldId id="266" r:id="rId10"/>
    <p:sldId id="269" r:id="rId11"/>
    <p:sldId id="264" r:id="rId12"/>
    <p:sldId id="267" r:id="rId13"/>
    <p:sldId id="268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15F7-F6FF-41B2-978E-FD1FD92A8897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8607-AD2F-4A23-9520-7D8AB1C2A0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911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De Meyer Matthias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Easy Fishing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NMDAD I</a:t>
            </a:r>
          </a:p>
        </p:txBody>
      </p:sp>
    </p:spTree>
    <p:extLst>
      <p:ext uri="{BB962C8B-B14F-4D97-AF65-F5344CB8AC3E}">
        <p14:creationId xmlns:p14="http://schemas.microsoft.com/office/powerpoint/2010/main" val="453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364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9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De Meyer Matthias</a:t>
            </a: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Easy Fishing</a:t>
            </a:r>
            <a:endParaRPr lang="nl-BE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/>
              <a:t>NMDAD 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074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9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2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54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83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6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68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F6E-0D32-4E6B-BBCB-DE831460539F}" type="datetimeFigureOut">
              <a:rPr lang="nl-BE" smtClean="0"/>
              <a:t>31/10/2016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A48D-01B2-4BED-AE8C-256C8CC7FE6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De Meyer Matthias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Easy Fishing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NMDAD I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22383" y="365125"/>
            <a:ext cx="1542759" cy="15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8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902634" y="700332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8000" dirty="0">
                <a:solidFill>
                  <a:schemeClr val="bg1"/>
                </a:solidFill>
                <a:latin typeface="+mn-lt"/>
              </a:rPr>
              <a:t>Wat zoeken we?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461360"/>
            <a:ext cx="9144000" cy="2489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200" dirty="0">
                <a:latin typeface="+mj-lt"/>
              </a:rPr>
              <a:t>We Creëren een website/app met als basis de </a:t>
            </a:r>
            <a:r>
              <a:rPr lang="nl-BE" sz="3200" dirty="0">
                <a:solidFill>
                  <a:srgbClr val="FF0000"/>
                </a:solidFill>
                <a:latin typeface="+mj-lt"/>
              </a:rPr>
              <a:t>datasets van Gent. </a:t>
            </a:r>
          </a:p>
          <a:p>
            <a:pPr marL="0" indent="0">
              <a:buNone/>
            </a:pPr>
            <a:endParaRPr lang="nl-BE" sz="32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200" dirty="0">
                <a:latin typeface="+mj-lt"/>
              </a:rPr>
              <a:t>Hierbij voegen we extra datasets die helpen ter ondersteuning van de huidige dataset.</a:t>
            </a:r>
            <a:endParaRPr lang="nl-BE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2786743" y="464457"/>
            <a:ext cx="7242628" cy="148045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871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05" y="360594"/>
            <a:ext cx="2715004" cy="462979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4" y="1899651"/>
            <a:ext cx="2715004" cy="4629796"/>
          </a:xfrm>
          <a:prstGeom prst="rect">
            <a:avLst/>
          </a:prstGeom>
        </p:spPr>
      </p:pic>
      <p:sp>
        <p:nvSpPr>
          <p:cNvPr id="4" name="Pijl: rechts 3"/>
          <p:cNvSpPr/>
          <p:nvPr/>
        </p:nvSpPr>
        <p:spPr>
          <a:xfrm>
            <a:off x="8833649" y="3916061"/>
            <a:ext cx="858129" cy="9010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865660" y="-101585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Desktop </a:t>
            </a:r>
            <a:endParaRPr lang="nl-BE" sz="5400" dirty="0">
              <a:solidFill>
                <a:schemeClr val="bg1"/>
              </a:solidFill>
              <a:latin typeface="+mn-lt"/>
            </a:endParaRP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Soorten Vissen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6424" y="2675492"/>
            <a:ext cx="5534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tonen alle soorten vissen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Bij het klikken van de foto van een vis</a:t>
            </a:r>
          </a:p>
          <a:p>
            <a:r>
              <a:rPr lang="nl-BE" sz="3200" dirty="0">
                <a:latin typeface="+mj-lt"/>
              </a:rPr>
              <a:t>=&gt; </a:t>
            </a:r>
            <a:r>
              <a:rPr lang="nl-BE" sz="3200" dirty="0" err="1">
                <a:latin typeface="+mj-lt"/>
              </a:rPr>
              <a:t>Gallerij</a:t>
            </a:r>
            <a:r>
              <a:rPr lang="nl-BE" sz="3200" dirty="0">
                <a:latin typeface="+mj-lt"/>
              </a:rPr>
              <a:t> van foto’s over die vis.</a:t>
            </a:r>
          </a:p>
        </p:txBody>
      </p:sp>
    </p:spTree>
    <p:extLst>
      <p:ext uri="{BB962C8B-B14F-4D97-AF65-F5344CB8AC3E}">
        <p14:creationId xmlns:p14="http://schemas.microsoft.com/office/powerpoint/2010/main" val="300262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Desktop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Het weer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44718" y="2304431"/>
            <a:ext cx="74608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Er wordt detail gegeven aan de dag van vandaag.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De voorspellingen van de komende dagen wordt ook getoond.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laten de gebruiker op een kader klikken om te tonen of het weer goed zit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94" y="367646"/>
            <a:ext cx="3607903" cy="61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Desktop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Contact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460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Onze locatie wordt ook getoond.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De gebruikers kunnen ons mailen bij problemen of suggesties.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Onderaan de pagina’s plaatsen we de link naar onze sociale media’s. 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38" y="172256"/>
            <a:ext cx="3848911" cy="65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2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Mobile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Home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460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Zoals de Desktop versie laten we de pdf over de algemene info niet schieten.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Alles blijft hetzelfde als de desktopversie.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0" y="169859"/>
            <a:ext cx="3663462" cy="64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9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6602479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Mobile</a:t>
            </a:r>
          </a:p>
          <a:p>
            <a:r>
              <a:rPr lang="nl-BE" sz="4000" dirty="0">
                <a:solidFill>
                  <a:schemeClr val="bg1"/>
                </a:solidFill>
                <a:latin typeface="+mn-lt"/>
              </a:rPr>
              <a:t>(Vissersplaats + Parkeerplaats)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460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Naar onder en boven </a:t>
            </a:r>
            <a:r>
              <a:rPr lang="nl-BE" sz="3200" dirty="0" err="1">
                <a:latin typeface="+mj-lt"/>
              </a:rPr>
              <a:t>swipen</a:t>
            </a:r>
            <a:r>
              <a:rPr lang="nl-BE" sz="3200" dirty="0">
                <a:latin typeface="+mj-lt"/>
              </a:rPr>
              <a:t> is mogelijk.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 Hier maken we geen 2</a:t>
            </a:r>
            <a:r>
              <a:rPr lang="nl-BE" sz="3200" baseline="30000" dirty="0">
                <a:latin typeface="+mj-lt"/>
              </a:rPr>
              <a:t>de</a:t>
            </a:r>
            <a:r>
              <a:rPr lang="nl-BE" sz="3200" dirty="0">
                <a:latin typeface="+mj-lt"/>
              </a:rPr>
              <a:t> pagina aan.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sz="3200" dirty="0">
                <a:latin typeface="+mj-lt"/>
              </a:rPr>
              <a:t>We klikken op de foto zodat de kaartfoto tevoorschijn komt.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63" y="48470"/>
            <a:ext cx="2955073" cy="6166452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84" y="1068141"/>
            <a:ext cx="2744484" cy="61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Mobile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Soorten Vissen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4608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In de foto’s zitten de links.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sz="3200" dirty="0" err="1">
                <a:latin typeface="+mj-lt"/>
              </a:rPr>
              <a:t>Swipen</a:t>
            </a:r>
            <a:r>
              <a:rPr lang="nl-BE" sz="3200" dirty="0">
                <a:latin typeface="+mj-lt"/>
              </a:rPr>
              <a:t> naar onder en boven is mogelijk</a:t>
            </a:r>
          </a:p>
          <a:p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Bij de detailpagina kan men in de </a:t>
            </a:r>
            <a:r>
              <a:rPr lang="nl-BE" sz="3200" dirty="0" err="1">
                <a:latin typeface="+mj-lt"/>
              </a:rPr>
              <a:t>gallerij</a:t>
            </a:r>
            <a:r>
              <a:rPr lang="nl-BE" sz="3200" dirty="0">
                <a:latin typeface="+mj-lt"/>
              </a:rPr>
              <a:t> </a:t>
            </a:r>
            <a:r>
              <a:rPr lang="nl-BE" sz="3200" dirty="0" err="1">
                <a:latin typeface="+mj-lt"/>
              </a:rPr>
              <a:t>swipen</a:t>
            </a:r>
            <a:r>
              <a:rPr lang="nl-BE" sz="3200" dirty="0">
                <a:latin typeface="+mj-lt"/>
              </a:rPr>
              <a:t>.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4" y="283736"/>
            <a:ext cx="3299426" cy="355322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97" y="4071889"/>
            <a:ext cx="2567368" cy="4076289"/>
          </a:xfrm>
          <a:prstGeom prst="rect">
            <a:avLst/>
          </a:prstGeom>
        </p:spPr>
      </p:pic>
      <p:sp>
        <p:nvSpPr>
          <p:cNvPr id="2" name="Pijl: omlaag 1"/>
          <p:cNvSpPr/>
          <p:nvPr/>
        </p:nvSpPr>
        <p:spPr>
          <a:xfrm rot="19235416">
            <a:off x="8730319" y="3617107"/>
            <a:ext cx="861228" cy="1288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2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Mobile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Het Weer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739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Een platte tabel.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sz="3200" dirty="0">
                <a:latin typeface="+mj-lt"/>
              </a:rPr>
              <a:t>Makkelijker + overzichtelijker voor mobile.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Naar boven en beneden </a:t>
            </a:r>
            <a:r>
              <a:rPr lang="nl-BE" sz="3200" dirty="0" err="1">
                <a:latin typeface="+mj-lt"/>
              </a:rPr>
              <a:t>Swipen</a:t>
            </a:r>
            <a:r>
              <a:rPr lang="nl-BE" sz="3200" dirty="0">
                <a:latin typeface="+mj-lt"/>
              </a:rPr>
              <a:t>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80" y="138203"/>
            <a:ext cx="2649640" cy="65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49973" y="-274034"/>
            <a:ext cx="9262247" cy="294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Mobile</a:t>
            </a: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Contact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84475" y="2675492"/>
            <a:ext cx="7460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Mobiele versie beperkter houden.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De Belangrijkste info behouden.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1" y="-129704"/>
            <a:ext cx="3902068" cy="68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2441916" y="36929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Wij creëren: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388034" y="2412306"/>
            <a:ext cx="5689210" cy="48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4400" dirty="0">
              <a:latin typeface="+mj-lt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70" y="369290"/>
            <a:ext cx="5693148" cy="6332975"/>
          </a:xfrm>
        </p:spPr>
      </p:pic>
      <p:sp>
        <p:nvSpPr>
          <p:cNvPr id="7" name="Ondertitel 2"/>
          <p:cNvSpPr txBox="1">
            <a:spLocks/>
          </p:cNvSpPr>
          <p:nvPr/>
        </p:nvSpPr>
        <p:spPr>
          <a:xfrm>
            <a:off x="388034" y="2184879"/>
            <a:ext cx="5689210" cy="48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200" dirty="0">
                <a:latin typeface="+mj-lt"/>
              </a:rPr>
              <a:t>Een site die gebruik maakt van de datasets over:</a:t>
            </a:r>
          </a:p>
          <a:p>
            <a:r>
              <a:rPr lang="nl-BE" sz="3200" dirty="0">
                <a:latin typeface="+mj-lt"/>
              </a:rPr>
              <a:t>Legale Vissersplaatsen</a:t>
            </a:r>
          </a:p>
          <a:p>
            <a:r>
              <a:rPr lang="nl-BE" sz="3200" dirty="0">
                <a:latin typeface="+mj-lt"/>
              </a:rPr>
              <a:t>Beschikbare Parkeerplaatsen</a:t>
            </a:r>
          </a:p>
          <a:p>
            <a:r>
              <a:rPr lang="nl-BE" sz="3200" dirty="0">
                <a:latin typeface="+mj-lt"/>
              </a:rPr>
              <a:t>Het weer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sz="3200" dirty="0">
                <a:latin typeface="+mj-lt"/>
              </a:rPr>
              <a:t>Easy Fishing:</a:t>
            </a:r>
          </a:p>
          <a:p>
            <a:pPr marL="0" indent="0">
              <a:buNone/>
            </a:pPr>
            <a:r>
              <a:rPr lang="nl-BE" sz="3200" dirty="0">
                <a:latin typeface="+mj-lt"/>
              </a:rPr>
              <a:t>	Het makkelijk maken om te 	vissen.</a:t>
            </a:r>
          </a:p>
          <a:p>
            <a:pPr marL="0" indent="0">
              <a:buNone/>
            </a:pPr>
            <a:endParaRPr lang="nl-BE" sz="3200" dirty="0">
              <a:latin typeface="+mj-lt"/>
            </a:endParaRPr>
          </a:p>
          <a:p>
            <a:endParaRPr lang="nl-B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6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89" y="112541"/>
            <a:ext cx="5552049" cy="6639951"/>
          </a:xfrm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2441916" y="36929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Concurrentie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388034" y="2412306"/>
            <a:ext cx="5689210" cy="434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>
                <a:latin typeface="+mj-lt"/>
              </a:rPr>
              <a:t>Wat is ons doel?</a:t>
            </a:r>
          </a:p>
          <a:p>
            <a:pPr marL="0" indent="0">
              <a:buNone/>
            </a:pPr>
            <a:r>
              <a:rPr lang="nl-BE" sz="3200" dirty="0">
                <a:latin typeface="+mj-lt"/>
              </a:rPr>
              <a:t>Makkelijk maken om te vissen.</a:t>
            </a:r>
          </a:p>
          <a:p>
            <a:pPr marL="0" indent="0">
              <a:buNone/>
            </a:pPr>
            <a:r>
              <a:rPr lang="nl-BE" sz="3200" dirty="0">
                <a:latin typeface="+mj-lt"/>
              </a:rPr>
              <a:t>Door alle omstandigheden te checken.</a:t>
            </a:r>
          </a:p>
          <a:p>
            <a:pPr marL="0" indent="0">
              <a:buNone/>
            </a:pPr>
            <a:endParaRPr lang="nl-BE" sz="3200" dirty="0">
              <a:latin typeface="+mj-lt"/>
            </a:endParaRPr>
          </a:p>
          <a:p>
            <a:r>
              <a:rPr lang="nl-BE" sz="3200" dirty="0">
                <a:latin typeface="+mj-lt"/>
              </a:rPr>
              <a:t>Wat is anders?</a:t>
            </a:r>
          </a:p>
          <a:p>
            <a:pPr marL="0" indent="0">
              <a:buNone/>
            </a:pPr>
            <a:r>
              <a:rPr lang="nl-BE" sz="3200" dirty="0">
                <a:latin typeface="+mj-lt"/>
              </a:rPr>
              <a:t>Wij kijken niet naar hoe groot de kans is om iets te vangen.</a:t>
            </a:r>
          </a:p>
          <a:p>
            <a:pPr marL="0" indent="0">
              <a:buNone/>
            </a:pPr>
            <a:endParaRPr lang="nl-BE" sz="3200" dirty="0">
              <a:latin typeface="+mj-lt"/>
            </a:endParaRPr>
          </a:p>
          <a:p>
            <a:endParaRPr lang="nl-B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3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65" y="299282"/>
            <a:ext cx="6180461" cy="530196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65" y="1214568"/>
            <a:ext cx="6170126" cy="465084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37" y="1461327"/>
            <a:ext cx="6170126" cy="474386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2160720" y="636623"/>
            <a:ext cx="3213138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Persona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93119" y="2622176"/>
            <a:ext cx="4642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Vooral voor vissers.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zowel </a:t>
            </a:r>
            <a:r>
              <a:rPr lang="nl-BE" sz="3200" dirty="0">
                <a:latin typeface="+mj-lt"/>
              </a:rPr>
              <a:t>professioneel</a:t>
            </a:r>
            <a:r>
              <a:rPr lang="nl-BE" sz="3200" dirty="0">
                <a:latin typeface="+mj-lt"/>
              </a:rPr>
              <a:t> als amateur vissers zijn.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Niet-Vissers.</a:t>
            </a:r>
          </a:p>
        </p:txBody>
      </p:sp>
    </p:spTree>
    <p:extLst>
      <p:ext uri="{BB962C8B-B14F-4D97-AF65-F5344CB8AC3E}">
        <p14:creationId xmlns:p14="http://schemas.microsoft.com/office/powerpoint/2010/main" val="148513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236763" y="530926"/>
            <a:ext cx="6738424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Ideaboard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45" y="123066"/>
            <a:ext cx="4172152" cy="661505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858129" y="2336035"/>
            <a:ext cx="60491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Vissen en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Easy Fishing = Makkelijker vissen </a:t>
            </a:r>
            <a:br>
              <a:rPr lang="nl-BE" sz="3200" dirty="0">
                <a:latin typeface="+mj-lt"/>
              </a:rPr>
            </a:br>
            <a:r>
              <a:rPr lang="nl-BE" sz="3200" dirty="0">
                <a:latin typeface="+mj-lt"/>
              </a:rPr>
              <a:t>=&gt; Easy </a:t>
            </a:r>
            <a:r>
              <a:rPr lang="nl-BE" sz="3200" dirty="0" err="1">
                <a:latin typeface="+mj-lt"/>
              </a:rPr>
              <a:t>To</a:t>
            </a:r>
            <a:r>
              <a:rPr lang="nl-BE" sz="3200" dirty="0">
                <a:latin typeface="+mj-lt"/>
              </a:rPr>
              <a:t> </a:t>
            </a:r>
            <a:r>
              <a:rPr lang="nl-BE" sz="3200" dirty="0" err="1">
                <a:latin typeface="+mj-lt"/>
              </a:rPr>
              <a:t>Use</a:t>
            </a:r>
            <a:r>
              <a:rPr lang="nl-BE" sz="3200" dirty="0">
                <a:latin typeface="+mj-lt"/>
              </a:rPr>
              <a:t>-Site.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Ronde hoeken =&gt; </a:t>
            </a:r>
            <a:br>
              <a:rPr lang="nl-BE" sz="3200" dirty="0">
                <a:latin typeface="+mj-lt"/>
              </a:rPr>
            </a:br>
            <a:r>
              <a:rPr lang="nl-BE" sz="3200" dirty="0">
                <a:latin typeface="+mj-lt"/>
              </a:rPr>
              <a:t>die doen denken aan bubbels.</a:t>
            </a:r>
          </a:p>
        </p:txBody>
      </p:sp>
    </p:spTree>
    <p:extLst>
      <p:ext uri="{BB962C8B-B14F-4D97-AF65-F5344CB8AC3E}">
        <p14:creationId xmlns:p14="http://schemas.microsoft.com/office/powerpoint/2010/main" val="111176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83" y="1017543"/>
            <a:ext cx="7548311" cy="4810719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2174788" y="189744"/>
            <a:ext cx="3649237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Moodboard</a:t>
            </a:r>
            <a:endParaRPr lang="nl-BE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46047" y="2413982"/>
            <a:ext cx="60491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Vissen en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Easy Fishing </a:t>
            </a:r>
          </a:p>
          <a:p>
            <a:r>
              <a:rPr lang="nl-BE" sz="3200" dirty="0">
                <a:latin typeface="+mj-lt"/>
              </a:rPr>
              <a:t>=&gt; Makkelijker vissen </a:t>
            </a:r>
            <a:br>
              <a:rPr lang="nl-BE" sz="3200" dirty="0">
                <a:latin typeface="+mj-lt"/>
              </a:rPr>
            </a:br>
            <a:r>
              <a:rPr lang="nl-BE" sz="3200" dirty="0">
                <a:latin typeface="+mj-lt"/>
              </a:rPr>
              <a:t>=&gt; Easy </a:t>
            </a:r>
            <a:r>
              <a:rPr lang="nl-BE" sz="3200" dirty="0" err="1">
                <a:latin typeface="+mj-lt"/>
              </a:rPr>
              <a:t>To</a:t>
            </a:r>
            <a:r>
              <a:rPr lang="nl-BE" sz="3200" dirty="0">
                <a:latin typeface="+mj-lt"/>
              </a:rPr>
              <a:t> </a:t>
            </a:r>
            <a:r>
              <a:rPr lang="nl-BE" sz="3200" dirty="0" err="1">
                <a:latin typeface="+mj-lt"/>
              </a:rPr>
              <a:t>Use</a:t>
            </a:r>
            <a:r>
              <a:rPr lang="nl-BE" sz="3200" dirty="0">
                <a:latin typeface="+mj-lt"/>
              </a:rPr>
              <a:t>-Site.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Ronde hoeken =&gt; </a:t>
            </a:r>
            <a:br>
              <a:rPr lang="nl-BE" sz="3200" dirty="0">
                <a:latin typeface="+mj-lt"/>
              </a:rPr>
            </a:br>
            <a:r>
              <a:rPr lang="nl-BE" sz="3200" dirty="0">
                <a:latin typeface="+mj-lt"/>
              </a:rPr>
              <a:t>die doen denken aan bubbels.</a:t>
            </a:r>
          </a:p>
        </p:txBody>
      </p:sp>
    </p:spTree>
    <p:extLst>
      <p:ext uri="{BB962C8B-B14F-4D97-AF65-F5344CB8AC3E}">
        <p14:creationId xmlns:p14="http://schemas.microsoft.com/office/powerpoint/2010/main" val="107723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3418" y="-2148952"/>
            <a:ext cx="4057304" cy="865986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2245126" y="428968"/>
            <a:ext cx="3213138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Sitemap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89716" y="2932357"/>
            <a:ext cx="51685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maken pagina’s voor info van de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Info over de soorten vissen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zorgen ervoor dat we gecontacteerd kunnen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endParaRPr lang="nl-B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2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93" y="178752"/>
            <a:ext cx="3888575" cy="6517469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2160720" y="522563"/>
            <a:ext cx="4873126" cy="15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endParaRPr lang="nl-BE" sz="5400" dirty="0">
              <a:solidFill>
                <a:schemeClr val="bg1"/>
              </a:solidFill>
              <a:latin typeface="+mn-lt"/>
            </a:endParaRPr>
          </a:p>
          <a:p>
            <a:r>
              <a:rPr lang="nl-BE" sz="5400" dirty="0">
                <a:solidFill>
                  <a:schemeClr val="bg1"/>
                </a:solidFill>
                <a:latin typeface="+mn-lt"/>
              </a:rPr>
              <a:t>Desktop (Home)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69543" y="2383717"/>
            <a:ext cx="7025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Logo op de voorgrond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Algemene info vissen (belangrijk)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Info over overtredingen &amp; beboeting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Waarom? </a:t>
            </a:r>
          </a:p>
          <a:p>
            <a:r>
              <a:rPr lang="nl-BE" sz="3200" dirty="0">
                <a:latin typeface="+mj-lt"/>
              </a:rPr>
              <a:t>=&gt; Invloed op gebruik bij overtreding?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3200" dirty="0">
              <a:latin typeface="+mj-lt"/>
            </a:endParaRPr>
          </a:p>
          <a:p>
            <a:endParaRPr lang="nl-B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69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524000" y="1122363"/>
            <a:ext cx="9144000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130704" y="-20796"/>
            <a:ext cx="9262247" cy="180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5400" dirty="0" err="1">
                <a:solidFill>
                  <a:schemeClr val="bg1"/>
                </a:solidFill>
                <a:latin typeface="+mn-lt"/>
              </a:rPr>
              <a:t>Wireframe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nl-BE" sz="5400" dirty="0">
                <a:solidFill>
                  <a:schemeClr val="bg1"/>
                </a:solidFill>
                <a:latin typeface="+mn-lt"/>
              </a:rPr>
              <a:t>Desktop </a:t>
            </a:r>
            <a:endParaRPr lang="nl-BE" sz="5400" dirty="0">
              <a:solidFill>
                <a:schemeClr val="bg1"/>
              </a:solidFill>
              <a:latin typeface="+mn-lt"/>
            </a:endParaRPr>
          </a:p>
          <a:p>
            <a:r>
              <a:rPr lang="nl-BE" sz="4000" dirty="0">
                <a:solidFill>
                  <a:schemeClr val="bg1"/>
                </a:solidFill>
                <a:latin typeface="+mn-lt"/>
              </a:rPr>
              <a:t>(Vissersplaatsen + parkeerplaatsen)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75872" y="2599626"/>
            <a:ext cx="70254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nemen voor de 2 eenzelfde stijl.</a:t>
            </a:r>
          </a:p>
          <a:p>
            <a:endParaRPr lang="nl-BE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j-lt"/>
              </a:rPr>
              <a:t>We tonen:</a:t>
            </a:r>
          </a:p>
          <a:p>
            <a:r>
              <a:rPr lang="nl-BE" sz="3200" dirty="0">
                <a:latin typeface="+mj-lt"/>
              </a:rPr>
              <a:t>Een foto van de kaart met alle plaatsen.</a:t>
            </a:r>
          </a:p>
          <a:p>
            <a:r>
              <a:rPr lang="nl-BE" sz="3200" dirty="0">
                <a:latin typeface="+mj-lt"/>
              </a:rPr>
              <a:t>(knoppen die detail weergeeft)</a:t>
            </a:r>
          </a:p>
          <a:p>
            <a:endParaRPr lang="nl-BE" sz="3200" dirty="0">
              <a:latin typeface="+mj-lt"/>
            </a:endParaRPr>
          </a:p>
          <a:p>
            <a:r>
              <a:rPr lang="nl-BE" sz="3200" dirty="0">
                <a:latin typeface="+mj-lt"/>
              </a:rPr>
              <a:t>een foto van de omgeving.</a:t>
            </a:r>
          </a:p>
          <a:p>
            <a:r>
              <a:rPr lang="nl-BE" sz="3200" dirty="0">
                <a:latin typeface="+mj-lt"/>
              </a:rPr>
              <a:t>een foto van de kaart.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92" y="1498115"/>
            <a:ext cx="2864944" cy="490268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85" y="1723941"/>
            <a:ext cx="3010714" cy="5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673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435</Words>
  <Application>Microsoft Office PowerPoint</Application>
  <PresentationFormat>Breedbeeld</PresentationFormat>
  <Paragraphs>111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Kantoorthema</vt:lpstr>
      <vt:lpstr>PowerPoint-presentatie</vt:lpstr>
      <vt:lpstr>Wij creëren:</vt:lpstr>
      <vt:lpstr>Concurrentie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Wat?</dc:title>
  <dc:creator>matthias de meyer</dc:creator>
  <cp:lastModifiedBy>matthias de meyer</cp:lastModifiedBy>
  <cp:revision>17</cp:revision>
  <dcterms:created xsi:type="dcterms:W3CDTF">2016-10-31T10:15:35Z</dcterms:created>
  <dcterms:modified xsi:type="dcterms:W3CDTF">2016-10-31T13:27:50Z</dcterms:modified>
</cp:coreProperties>
</file>