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2" r:id="rId2"/>
    <p:sldId id="284" r:id="rId3"/>
    <p:sldId id="285" r:id="rId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7A"/>
    <a:srgbClr val="FEC810"/>
    <a:srgbClr val="31C387"/>
    <a:srgbClr val="3B70FE"/>
    <a:srgbClr val="FF80ED"/>
    <a:srgbClr val="000000"/>
    <a:srgbClr val="00C9B7"/>
    <a:srgbClr val="00D8FF"/>
    <a:srgbClr val="09017A"/>
    <a:srgbClr val="CB4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04A54-E32C-4171-B621-6557FC7F826D}" v="4" dt="2022-01-27T14:08:4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2" autoAdjust="0"/>
    <p:restoredTop sz="94660"/>
  </p:normalViewPr>
  <p:slideViewPr>
    <p:cSldViewPr snapToGrid="0">
      <p:cViewPr>
        <p:scale>
          <a:sx n="50" d="100"/>
          <a:sy n="50" d="100"/>
        </p:scale>
        <p:origin x="12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94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3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9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0632-FA4F-44F4-A7A7-5C716D0F0937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81E5-567A-4ADF-AADA-E859620109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DF9D9EF-B52E-CC77-DC83-9D38D8EB8E1B}"/>
              </a:ext>
            </a:extLst>
          </p:cNvPr>
          <p:cNvSpPr/>
          <p:nvPr/>
        </p:nvSpPr>
        <p:spPr>
          <a:xfrm>
            <a:off x="11495518" y="7436688"/>
            <a:ext cx="5244057" cy="2704002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E2911-8DAB-4C02-B41B-5C94AE3F01A5}"/>
              </a:ext>
            </a:extLst>
          </p:cNvPr>
          <p:cNvSpPr/>
          <p:nvPr/>
        </p:nvSpPr>
        <p:spPr>
          <a:xfrm>
            <a:off x="561829" y="7436688"/>
            <a:ext cx="5244057" cy="2704002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48782-2109-4F8A-870D-DEE2DC121927}"/>
              </a:ext>
            </a:extLst>
          </p:cNvPr>
          <p:cNvSpPr/>
          <p:nvPr/>
        </p:nvSpPr>
        <p:spPr>
          <a:xfrm>
            <a:off x="409429" y="7254484"/>
            <a:ext cx="5244057" cy="270400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Pretraining</a:t>
            </a:r>
            <a:endParaRPr lang="fr-FR" sz="6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5B488-2849-CD26-8E3C-71F263D4BC7E}"/>
              </a:ext>
            </a:extLst>
          </p:cNvPr>
          <p:cNvCxnSpPr>
            <a:cxnSpLocks/>
          </p:cNvCxnSpPr>
          <p:nvPr/>
        </p:nvCxnSpPr>
        <p:spPr>
          <a:xfrm flipH="1">
            <a:off x="5653486" y="8621725"/>
            <a:ext cx="1545747" cy="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2C116D-C2B6-19DA-1F7E-BDD3B6FA8B32}"/>
              </a:ext>
            </a:extLst>
          </p:cNvPr>
          <p:cNvSpPr txBox="1"/>
          <p:nvPr/>
        </p:nvSpPr>
        <p:spPr>
          <a:xfrm>
            <a:off x="7199233" y="7819193"/>
            <a:ext cx="25748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Base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model</a:t>
            </a:r>
            <a:endParaRPr lang="fr-FR" sz="6000" dirty="0">
              <a:solidFill>
                <a:schemeClr val="tx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0212D3-6414-65D2-3697-F12B9FAACBAF}"/>
              </a:ext>
            </a:extLst>
          </p:cNvPr>
          <p:cNvCxnSpPr>
            <a:cxnSpLocks/>
          </p:cNvCxnSpPr>
          <p:nvPr/>
        </p:nvCxnSpPr>
        <p:spPr>
          <a:xfrm flipH="1">
            <a:off x="9774038" y="8621724"/>
            <a:ext cx="1545747" cy="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0A07FE-6612-BF93-F328-83861181DA70}"/>
              </a:ext>
            </a:extLst>
          </p:cNvPr>
          <p:cNvSpPr/>
          <p:nvPr/>
        </p:nvSpPr>
        <p:spPr>
          <a:xfrm>
            <a:off x="11343118" y="7269724"/>
            <a:ext cx="5264568" cy="270400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Supervised Fine-Tuning</a:t>
            </a:r>
            <a:endParaRPr lang="fr-FR" sz="5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DCD88D-02C8-ABB5-199C-6E6539B65E11}"/>
              </a:ext>
            </a:extLst>
          </p:cNvPr>
          <p:cNvCxnSpPr>
            <a:cxnSpLocks/>
          </p:cNvCxnSpPr>
          <p:nvPr/>
        </p:nvCxnSpPr>
        <p:spPr>
          <a:xfrm flipH="1">
            <a:off x="16631019" y="8622440"/>
            <a:ext cx="1545747" cy="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EDD3F5-77FE-04D4-9506-99F4D5DDD482}"/>
              </a:ext>
            </a:extLst>
          </p:cNvPr>
          <p:cNvSpPr txBox="1"/>
          <p:nvPr/>
        </p:nvSpPr>
        <p:spPr>
          <a:xfrm>
            <a:off x="18200099" y="7652228"/>
            <a:ext cx="25748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SFT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model</a:t>
            </a:r>
            <a:endParaRPr lang="fr-FR" sz="6000" dirty="0">
              <a:solidFill>
                <a:schemeClr val="tx2"/>
              </a:solidFill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F3B82393-21AC-AEA0-A876-12C29110268E}"/>
              </a:ext>
            </a:extLst>
          </p:cNvPr>
          <p:cNvSpPr/>
          <p:nvPr/>
        </p:nvSpPr>
        <p:spPr>
          <a:xfrm>
            <a:off x="1739132" y="3231566"/>
            <a:ext cx="2584649" cy="2928287"/>
          </a:xfrm>
          <a:prstGeom prst="flowChartMagneticDisk">
            <a:avLst/>
          </a:prstGeom>
          <a:solidFill>
            <a:schemeClr val="accent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WikiText</a:t>
            </a:r>
            <a:br>
              <a:rPr lang="en-US" sz="2800" dirty="0"/>
            </a:br>
            <a:r>
              <a:rPr lang="en-US" sz="2800" dirty="0"/>
              <a:t>C4</a:t>
            </a:r>
            <a:br>
              <a:rPr lang="en-US" sz="2800" dirty="0"/>
            </a:br>
            <a:r>
              <a:rPr lang="en-US" sz="2800" dirty="0"/>
              <a:t>etc.</a:t>
            </a:r>
            <a:endParaRPr lang="fr-FR" sz="2800" dirty="0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C7C4F679-D6BE-B5CC-B9F8-F91C3A32505A}"/>
              </a:ext>
            </a:extLst>
          </p:cNvPr>
          <p:cNvSpPr/>
          <p:nvPr/>
        </p:nvSpPr>
        <p:spPr>
          <a:xfrm>
            <a:off x="12683077" y="3231566"/>
            <a:ext cx="2584649" cy="2928287"/>
          </a:xfrm>
          <a:prstGeom prst="flowChartMagneticDisk">
            <a:avLst/>
          </a:prstGeom>
          <a:solidFill>
            <a:schemeClr val="accent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OpenOrca</a:t>
            </a:r>
            <a:br>
              <a:rPr lang="en-US" sz="2800" dirty="0"/>
            </a:br>
            <a:r>
              <a:rPr lang="en-US" sz="2800" dirty="0"/>
              <a:t>Alpaca</a:t>
            </a:r>
            <a:br>
              <a:rPr lang="en-US" sz="2800" dirty="0"/>
            </a:br>
            <a:r>
              <a:rPr lang="en-US" sz="2800" dirty="0"/>
              <a:t>etc.</a:t>
            </a:r>
            <a:endParaRPr lang="fr-FR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717D9-DBBB-3593-76B2-87D4FFF2E9E9}"/>
              </a:ext>
            </a:extLst>
          </p:cNvPr>
          <p:cNvSpPr txBox="1"/>
          <p:nvPr/>
        </p:nvSpPr>
        <p:spPr>
          <a:xfrm>
            <a:off x="1496099" y="1494942"/>
            <a:ext cx="3070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Text corpus</a:t>
            </a:r>
            <a:endParaRPr lang="fr-FR" sz="48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068A6F-7819-5991-48C0-35CA63CDAF0D}"/>
              </a:ext>
            </a:extLst>
          </p:cNvPr>
          <p:cNvSpPr txBox="1"/>
          <p:nvPr/>
        </p:nvSpPr>
        <p:spPr>
          <a:xfrm>
            <a:off x="11915125" y="1494942"/>
            <a:ext cx="4120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Instruction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dataset</a:t>
            </a:r>
            <a:endParaRPr lang="fr-FR" sz="4800" dirty="0">
              <a:solidFill>
                <a:schemeClr val="tx2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3111D9-D190-6CE4-9A21-53821D7078B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3031457" y="6159853"/>
            <a:ext cx="1" cy="110987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B5F87E-D902-3461-E60C-4994EBA50B58}"/>
              </a:ext>
            </a:extLst>
          </p:cNvPr>
          <p:cNvCxnSpPr>
            <a:cxnSpLocks/>
            <a:stCxn id="21" idx="0"/>
            <a:endCxn id="28" idx="3"/>
          </p:cNvCxnSpPr>
          <p:nvPr/>
        </p:nvCxnSpPr>
        <p:spPr>
          <a:xfrm flipV="1">
            <a:off x="13975402" y="6159853"/>
            <a:ext cx="0" cy="110987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A2A745D-5F91-BF35-4910-8F29A0C8EF97}"/>
              </a:ext>
            </a:extLst>
          </p:cNvPr>
          <p:cNvSpPr/>
          <p:nvPr/>
        </p:nvSpPr>
        <p:spPr>
          <a:xfrm>
            <a:off x="22519717" y="7436688"/>
            <a:ext cx="5244057" cy="2704002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A8D7CD-ED19-423E-A9A4-7CF728292F70}"/>
              </a:ext>
            </a:extLst>
          </p:cNvPr>
          <p:cNvCxnSpPr>
            <a:cxnSpLocks/>
          </p:cNvCxnSpPr>
          <p:nvPr/>
        </p:nvCxnSpPr>
        <p:spPr>
          <a:xfrm flipH="1">
            <a:off x="20798237" y="8621724"/>
            <a:ext cx="1545747" cy="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AEC4A3-8FE6-266E-F913-3717BCB77DE3}"/>
              </a:ext>
            </a:extLst>
          </p:cNvPr>
          <p:cNvSpPr/>
          <p:nvPr/>
        </p:nvSpPr>
        <p:spPr>
          <a:xfrm>
            <a:off x="22367317" y="7269724"/>
            <a:ext cx="5264568" cy="270400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3500000" scaled="1"/>
            <a:tileRect/>
          </a:gra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RLHF</a:t>
            </a:r>
            <a:endParaRPr lang="fr-FR" sz="5400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6631F-8ADE-66A1-0CAB-9150EE2F1D8D}"/>
              </a:ext>
            </a:extLst>
          </p:cNvPr>
          <p:cNvCxnSpPr>
            <a:cxnSpLocks/>
          </p:cNvCxnSpPr>
          <p:nvPr/>
        </p:nvCxnSpPr>
        <p:spPr>
          <a:xfrm flipH="1">
            <a:off x="27655218" y="8622440"/>
            <a:ext cx="1545747" cy="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751ED-7428-10A9-25A3-966D78358272}"/>
              </a:ext>
            </a:extLst>
          </p:cNvPr>
          <p:cNvSpPr txBox="1"/>
          <p:nvPr/>
        </p:nvSpPr>
        <p:spPr>
          <a:xfrm>
            <a:off x="29224298" y="7652228"/>
            <a:ext cx="25748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RLHF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model</a:t>
            </a:r>
            <a:endParaRPr lang="fr-FR" sz="6000" dirty="0">
              <a:solidFill>
                <a:schemeClr val="tx2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60A4F02-7314-0597-88F8-FED6FDCD4E82}"/>
              </a:ext>
            </a:extLst>
          </p:cNvPr>
          <p:cNvSpPr/>
          <p:nvPr/>
        </p:nvSpPr>
        <p:spPr>
          <a:xfrm>
            <a:off x="23707276" y="3231566"/>
            <a:ext cx="2584649" cy="2928287"/>
          </a:xfrm>
          <a:prstGeom prst="flowChartMagneticDisk">
            <a:avLst/>
          </a:prstGeom>
          <a:solidFill>
            <a:srgbClr val="FEC810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Ultrachat</a:t>
            </a:r>
            <a:br>
              <a:rPr lang="en-US" sz="2800" dirty="0"/>
            </a:br>
            <a:r>
              <a:rPr lang="en-US" sz="2800" dirty="0" err="1"/>
              <a:t>hh-rlhf</a:t>
            </a:r>
            <a:br>
              <a:rPr lang="en-US" sz="2800" dirty="0"/>
            </a:br>
            <a:r>
              <a:rPr lang="en-US" sz="2800" dirty="0"/>
              <a:t>etc.</a:t>
            </a:r>
            <a:endParaRPr lang="fr-F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09F51-FA5B-230A-BBB0-6A4981C1D981}"/>
              </a:ext>
            </a:extLst>
          </p:cNvPr>
          <p:cNvSpPr txBox="1"/>
          <p:nvPr/>
        </p:nvSpPr>
        <p:spPr>
          <a:xfrm>
            <a:off x="22939324" y="1494942"/>
            <a:ext cx="4120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Preference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dataset</a:t>
            </a:r>
            <a:endParaRPr lang="fr-FR" sz="48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08EFAA-B0FD-3BA3-E63B-CD6B28B3C883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flipV="1">
            <a:off x="24999601" y="6159853"/>
            <a:ext cx="0" cy="110987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7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DF9D9EF-B52E-CC77-DC83-9D38D8EB8E1B}"/>
              </a:ext>
            </a:extLst>
          </p:cNvPr>
          <p:cNvSpPr/>
          <p:nvPr/>
        </p:nvSpPr>
        <p:spPr>
          <a:xfrm>
            <a:off x="16680928" y="5672963"/>
            <a:ext cx="5244057" cy="2704002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E2911-8DAB-4C02-B41B-5C94AE3F01A5}"/>
              </a:ext>
            </a:extLst>
          </p:cNvPr>
          <p:cNvSpPr/>
          <p:nvPr/>
        </p:nvSpPr>
        <p:spPr>
          <a:xfrm>
            <a:off x="6547339" y="5672963"/>
            <a:ext cx="5244057" cy="2704002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48782-2109-4F8A-870D-DEE2DC121927}"/>
              </a:ext>
            </a:extLst>
          </p:cNvPr>
          <p:cNvSpPr/>
          <p:nvPr/>
        </p:nvSpPr>
        <p:spPr>
          <a:xfrm>
            <a:off x="6394939" y="5505999"/>
            <a:ext cx="5244057" cy="270400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Reward</a:t>
            </a:r>
            <a:br>
              <a:rPr lang="en-US" sz="5400" dirty="0"/>
            </a:br>
            <a:r>
              <a:rPr lang="en-US" sz="5400" dirty="0"/>
              <a:t>model</a:t>
            </a:r>
            <a:endParaRPr lang="fr-FR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C116D-C2B6-19DA-1F7E-BDD3B6FA8B32}"/>
              </a:ext>
            </a:extLst>
          </p:cNvPr>
          <p:cNvSpPr txBox="1"/>
          <p:nvPr/>
        </p:nvSpPr>
        <p:spPr>
          <a:xfrm>
            <a:off x="11194810" y="4584626"/>
            <a:ext cx="5846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Rewards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0A07FE-6612-BF93-F328-83861181DA70}"/>
              </a:ext>
            </a:extLst>
          </p:cNvPr>
          <p:cNvSpPr/>
          <p:nvPr/>
        </p:nvSpPr>
        <p:spPr>
          <a:xfrm>
            <a:off x="16528528" y="5505999"/>
            <a:ext cx="5264568" cy="270400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Trained</a:t>
            </a:r>
            <a:br>
              <a:rPr lang="en-US" sz="4800" dirty="0"/>
            </a:br>
            <a:r>
              <a:rPr lang="en-US" sz="4800" dirty="0"/>
              <a:t>model</a:t>
            </a:r>
            <a:endParaRPr lang="fr-FR" sz="4800" i="1" dirty="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F3B82393-21AC-AEA0-A876-12C29110268E}"/>
              </a:ext>
            </a:extLst>
          </p:cNvPr>
          <p:cNvSpPr/>
          <p:nvPr/>
        </p:nvSpPr>
        <p:spPr>
          <a:xfrm>
            <a:off x="1733426" y="5393855"/>
            <a:ext cx="2584649" cy="2928287"/>
          </a:xfrm>
          <a:prstGeom prst="flowChartMagneticDisk">
            <a:avLst/>
          </a:prstGeom>
          <a:solidFill>
            <a:schemeClr val="accent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Preference</a:t>
            </a:r>
          </a:p>
          <a:p>
            <a:pPr algn="ctr"/>
            <a:r>
              <a:rPr lang="en-US" sz="3200" dirty="0"/>
              <a:t>dataset</a:t>
            </a:r>
            <a:endParaRPr lang="fr-FR" sz="3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3111D9-D190-6CE4-9A21-53821D7078BC}"/>
              </a:ext>
            </a:extLst>
          </p:cNvPr>
          <p:cNvCxnSpPr>
            <a:cxnSpLocks/>
            <a:stCxn id="5" idx="1"/>
            <a:endCxn id="26" idx="4"/>
          </p:cNvCxnSpPr>
          <p:nvPr/>
        </p:nvCxnSpPr>
        <p:spPr>
          <a:xfrm flipH="1" flipV="1">
            <a:off x="4318075" y="6857999"/>
            <a:ext cx="2076864" cy="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CBA11913-9996-B736-24E7-7A4D79128F14}"/>
              </a:ext>
            </a:extLst>
          </p:cNvPr>
          <p:cNvSpPr/>
          <p:nvPr/>
        </p:nvSpPr>
        <p:spPr>
          <a:xfrm>
            <a:off x="12424330" y="5505999"/>
            <a:ext cx="3387170" cy="97155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7641A00-B20A-DCA9-7BB3-889FD26B670B}"/>
              </a:ext>
            </a:extLst>
          </p:cNvPr>
          <p:cNvSpPr/>
          <p:nvPr/>
        </p:nvSpPr>
        <p:spPr>
          <a:xfrm rot="10800000">
            <a:off x="12424330" y="7238451"/>
            <a:ext cx="3387170" cy="97155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70176-5ED0-7988-7007-45C2C497BB09}"/>
              </a:ext>
            </a:extLst>
          </p:cNvPr>
          <p:cNvSpPr txBox="1"/>
          <p:nvPr/>
        </p:nvSpPr>
        <p:spPr>
          <a:xfrm>
            <a:off x="11194810" y="8559413"/>
            <a:ext cx="5846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Generated text</a:t>
            </a:r>
            <a:endParaRPr lang="fr-F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DF9D9EF-B52E-CC77-DC83-9D38D8EB8E1B}"/>
              </a:ext>
            </a:extLst>
          </p:cNvPr>
          <p:cNvSpPr/>
          <p:nvPr/>
        </p:nvSpPr>
        <p:spPr>
          <a:xfrm>
            <a:off x="9404839" y="7280733"/>
            <a:ext cx="5244057" cy="2704002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E2911-8DAB-4C02-B41B-5C94AE3F01A5}"/>
              </a:ext>
            </a:extLst>
          </p:cNvPr>
          <p:cNvSpPr/>
          <p:nvPr/>
        </p:nvSpPr>
        <p:spPr>
          <a:xfrm>
            <a:off x="9404839" y="3846868"/>
            <a:ext cx="5244057" cy="2704002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48782-2109-4F8A-870D-DEE2DC121927}"/>
              </a:ext>
            </a:extLst>
          </p:cNvPr>
          <p:cNvSpPr/>
          <p:nvPr/>
        </p:nvSpPr>
        <p:spPr>
          <a:xfrm>
            <a:off x="9252439" y="3679904"/>
            <a:ext cx="5244057" cy="270400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Reference</a:t>
            </a:r>
            <a:br>
              <a:rPr lang="en-US" sz="5400" dirty="0"/>
            </a:br>
            <a:r>
              <a:rPr lang="en-US" sz="5400" dirty="0"/>
              <a:t>model</a:t>
            </a:r>
            <a:endParaRPr lang="fr-FR" sz="5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0A07FE-6612-BF93-F328-83861181DA70}"/>
              </a:ext>
            </a:extLst>
          </p:cNvPr>
          <p:cNvSpPr/>
          <p:nvPr/>
        </p:nvSpPr>
        <p:spPr>
          <a:xfrm>
            <a:off x="9252439" y="7113769"/>
            <a:ext cx="5264568" cy="270400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Trained</a:t>
            </a:r>
            <a:br>
              <a:rPr lang="en-US" sz="4800" dirty="0"/>
            </a:br>
            <a:r>
              <a:rPr lang="en-US" sz="4800" dirty="0"/>
              <a:t>model</a:t>
            </a:r>
            <a:endParaRPr lang="fr-FR" sz="4800" i="1" dirty="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F3B82393-21AC-AEA0-A876-12C29110268E}"/>
              </a:ext>
            </a:extLst>
          </p:cNvPr>
          <p:cNvSpPr/>
          <p:nvPr/>
        </p:nvSpPr>
        <p:spPr>
          <a:xfrm>
            <a:off x="4590926" y="5222405"/>
            <a:ext cx="2584649" cy="2928287"/>
          </a:xfrm>
          <a:prstGeom prst="flowChartMagneticDisk">
            <a:avLst/>
          </a:prstGeom>
          <a:solidFill>
            <a:schemeClr val="accent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Preference</a:t>
            </a:r>
          </a:p>
          <a:p>
            <a:pPr algn="ctr"/>
            <a:r>
              <a:rPr lang="en-US" sz="3200" dirty="0"/>
              <a:t>dataset</a:t>
            </a:r>
            <a:endParaRPr lang="fr-FR" sz="3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3111D9-D190-6CE4-9A21-53821D7078BC}"/>
              </a:ext>
            </a:extLst>
          </p:cNvPr>
          <p:cNvCxnSpPr>
            <a:cxnSpLocks/>
            <a:stCxn id="5" idx="1"/>
            <a:endCxn id="26" idx="4"/>
          </p:cNvCxnSpPr>
          <p:nvPr/>
        </p:nvCxnSpPr>
        <p:spPr>
          <a:xfrm flipH="1">
            <a:off x="7175575" y="5031905"/>
            <a:ext cx="2076864" cy="1654644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CBA11913-9996-B736-24E7-7A4D79128F14}"/>
              </a:ext>
            </a:extLst>
          </p:cNvPr>
          <p:cNvSpPr/>
          <p:nvPr/>
        </p:nvSpPr>
        <p:spPr>
          <a:xfrm>
            <a:off x="17224930" y="5579320"/>
            <a:ext cx="3387170" cy="97155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7641A00-B20A-DCA9-7BB3-889FD26B670B}"/>
              </a:ext>
            </a:extLst>
          </p:cNvPr>
          <p:cNvSpPr/>
          <p:nvPr/>
        </p:nvSpPr>
        <p:spPr>
          <a:xfrm rot="10800000">
            <a:off x="17224930" y="7311772"/>
            <a:ext cx="3387170" cy="971550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70176-5ED0-7988-7007-45C2C497BB09}"/>
              </a:ext>
            </a:extLst>
          </p:cNvPr>
          <p:cNvSpPr txBox="1"/>
          <p:nvPr/>
        </p:nvSpPr>
        <p:spPr>
          <a:xfrm>
            <a:off x="15995410" y="6589455"/>
            <a:ext cx="5846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Maximum likelihood</a:t>
            </a:r>
            <a:endParaRPr lang="fr-FR" sz="4000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7A7C3E-1A36-A078-6207-395C2BAE8771}"/>
              </a:ext>
            </a:extLst>
          </p:cNvPr>
          <p:cNvCxnSpPr>
            <a:cxnSpLocks/>
            <a:stCxn id="21" idx="1"/>
            <a:endCxn id="26" idx="4"/>
          </p:cNvCxnSpPr>
          <p:nvPr/>
        </p:nvCxnSpPr>
        <p:spPr>
          <a:xfrm flipH="1" flipV="1">
            <a:off x="7175575" y="6686549"/>
            <a:ext cx="2076864" cy="1779221"/>
          </a:xfrm>
          <a:prstGeom prst="line">
            <a:avLst/>
          </a:prstGeom>
          <a:ln w="76200">
            <a:solidFill>
              <a:srgbClr val="0A047A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F9F70B99-7D99-1D6D-6DA2-CD020B4C6152}"/>
              </a:ext>
            </a:extLst>
          </p:cNvPr>
          <p:cNvSpPr/>
          <p:nvPr/>
        </p:nvSpPr>
        <p:spPr>
          <a:xfrm>
            <a:off x="15051087" y="3846868"/>
            <a:ext cx="684213" cy="6137867"/>
          </a:xfrm>
          <a:prstGeom prst="rightBrace">
            <a:avLst/>
          </a:prstGeom>
          <a:ln w="76200">
            <a:solidFill>
              <a:srgbClr val="0A0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92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og">
      <a:dk1>
        <a:srgbClr val="24292E"/>
      </a:dk1>
      <a:lt1>
        <a:srgbClr val="FFFFFF"/>
      </a:lt1>
      <a:dk2>
        <a:srgbClr val="0A047A"/>
      </a:dk2>
      <a:lt2>
        <a:srgbClr val="EFEEEA"/>
      </a:lt2>
      <a:accent1>
        <a:srgbClr val="3B70FE"/>
      </a:accent1>
      <a:accent2>
        <a:srgbClr val="31C387"/>
      </a:accent2>
      <a:accent3>
        <a:srgbClr val="FEC810"/>
      </a:accent3>
      <a:accent4>
        <a:srgbClr val="FF80ED"/>
      </a:accent4>
      <a:accent5>
        <a:srgbClr val="00D8FF"/>
      </a:accent5>
      <a:accent6>
        <a:srgbClr val="0A047A"/>
      </a:accent6>
      <a:hlink>
        <a:srgbClr val="3B70FE"/>
      </a:hlink>
      <a:folHlink>
        <a:srgbClr val="3B70FE"/>
      </a:folHlink>
    </a:clrScheme>
    <a:fontScheme name="Blog">
      <a:majorFont>
        <a:latin typeface="Helvetica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1928</TotalTime>
  <Words>60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Labonne</dc:creator>
  <cp:lastModifiedBy>Maxime Labonne</cp:lastModifiedBy>
  <cp:revision>23</cp:revision>
  <dcterms:created xsi:type="dcterms:W3CDTF">2022-01-27T12:08:20Z</dcterms:created>
  <dcterms:modified xsi:type="dcterms:W3CDTF">2023-11-30T00:26:58Z</dcterms:modified>
</cp:coreProperties>
</file>