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6af01d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6af01d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6af01d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6af01d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36af01df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36af01d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36af01df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36af01df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36af01df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36af01df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36af01df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36af01d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Hoc OLAP Queries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DeStefano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program uses phi operator inputs via inline inputs or from a text file to generate a python script that executes sql, mf, and emf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python program can be run with `py \main.py`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 generated file can be run via `py \generate.py`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 information can be found in the README.md file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establishes a connection to the database and populates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 will prompt </a:t>
            </a:r>
            <a:r>
              <a:rPr lang="en"/>
              <a:t>input</a:t>
            </a:r>
            <a:r>
              <a:rPr lang="en"/>
              <a:t> to either read from file, enter data inline, or exit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inputs are read, script will </a:t>
            </a:r>
            <a:r>
              <a:rPr lang="en"/>
              <a:t>determined</a:t>
            </a:r>
            <a:r>
              <a:rPr lang="en"/>
              <a:t> sql, mf, emf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file is created with prefix,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300" y="2989138"/>
            <a:ext cx="2801400" cy="14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Structure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be found in template.py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450900" cy="15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250" y="2702549"/>
            <a:ext cx="5195151" cy="21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 Sql - PgAdmin for storing the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May require updating user/pass on new 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3.7.1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Psycopg2 library for interacting with 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PrettyTable library for displaying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VsCode environment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Limitations and Future features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line inputs are not checked for formatting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Issues with reading column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SQL queries pull columns wrong if not in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MF and EMF queries sometimes do not pull columns correctly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Option to auto run generated file from main.py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Ability to copy generated files to a saved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program generates sql, emf, and mf queries using phi </a:t>
            </a:r>
            <a:r>
              <a:rPr lang="en"/>
              <a:t>operators</a:t>
            </a:r>
            <a:r>
              <a:rPr lang="en"/>
              <a:t> to be less resource intensive on the computer, and have less calls to the database.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