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abin" panose="020B0604020202020204" charset="0"/>
      <p:regular r:id="rId14"/>
    </p:embeddedFont>
    <p:embeddedFont>
      <p:font typeface="Unbounde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1BDB5-5361-695F-89D8-1D76F95EC54A}" v="2" dt="2025-03-25T04:50:03.415"/>
    <p1510:client id="{E3DD9431-4791-4600-E8C6-8BB77686B68F}" v="79" dt="2025-03-25T04:47:28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-584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WhatsApp AI Form Builder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Automate WhatsApp conversations with AI-powered forms. This presentation provides a detailed look at our innovative solution, including the tech stack, user interaction flow, and business integration.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515808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9F833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58783" y="5658445"/>
            <a:ext cx="113467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YS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826687" y="5497949"/>
            <a:ext cx="2363748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by YOGESH SAINI</a:t>
            </a:r>
            <a:endParaRPr lang="en-US" sz="2350" dirty="0"/>
          </a:p>
        </p:txBody>
      </p:sp>
      <p:pic>
        <p:nvPicPr>
          <p:cNvPr id="9" name="Picture 8" descr="A cellphone with a logo on the screen">
            <a:extLst>
              <a:ext uri="{FF2B5EF4-FFF2-40B4-BE49-F238E27FC236}">
                <a16:creationId xmlns:a16="http://schemas.microsoft.com/office/drawing/2014/main" id="{CB6BEAAB-C4CE-FA83-63AE-7A383ACB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738" y="598289"/>
            <a:ext cx="5107424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Next Steps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59738" y="1670685"/>
            <a:ext cx="3649504" cy="716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1307663" y="2658189"/>
            <a:ext cx="2553653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Sign Up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59738" y="3107531"/>
            <a:ext cx="3649504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 an account on our platform.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734758" y="1670685"/>
            <a:ext cx="3649504" cy="716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5272088" y="2658189"/>
            <a:ext cx="257472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Explore Features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734758" y="3107531"/>
            <a:ext cx="3649504" cy="69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Familiarize yourself with the drag-and-drop builder.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2747248" y="4561523"/>
            <a:ext cx="3649504" cy="716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5600" dirty="0"/>
          </a:p>
        </p:txBody>
      </p:sp>
      <p:sp>
        <p:nvSpPr>
          <p:cNvPr id="11" name="Text 8"/>
          <p:cNvSpPr/>
          <p:nvPr/>
        </p:nvSpPr>
        <p:spPr>
          <a:xfrm>
            <a:off x="3295174" y="5549027"/>
            <a:ext cx="2553653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 Chatbot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2747248" y="5998369"/>
            <a:ext cx="3649504" cy="69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Start automating your WhatsApp conversations.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59738" y="6936938"/>
            <a:ext cx="7624524" cy="69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Ready to transform your WhatsApp interactions? Sign up today, explore our features, and deploy your first chatbot to start automating conversations.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0207" y="3467017"/>
            <a:ext cx="409703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nbounded"/>
              </a:rPr>
              <a:t>Thank You</a:t>
            </a:r>
          </a:p>
        </p:txBody>
      </p:sp>
      <p:pic>
        <p:nvPicPr>
          <p:cNvPr id="17" name="Picture 16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BD18F33E-4C28-DD56-2488-06A7EBCD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" y="842"/>
            <a:ext cx="14633199" cy="8227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3371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Problem: Manual Chatbot Creation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40041"/>
            <a:ext cx="503717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Manual Chatbots Are Difficult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31306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WhatsApp is the go-to platform for business interactions, but creating chatbots manually is difficult and time-consuming.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4140041"/>
            <a:ext cx="478524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Technical Expertise Required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731306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Existing tools require technical expertise or developers, and most businesses lack an easy way to automate WhatsApp chats.</a:t>
            </a:r>
            <a:endParaRPr lang="en-US" sz="1850" dirty="0"/>
          </a:p>
        </p:txBody>
      </p:sp>
      <p:pic>
        <p:nvPicPr>
          <p:cNvPr id="7" name="Picture 6" descr="WhatsApp Image 2025-03-24 at 22.43.32_53b1e5f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" y="0"/>
            <a:ext cx="14640574" cy="8223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59639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Our Solution: AI-Powered Form Builder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63259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3690580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3632597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No-Code Platform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4480084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no-code WhatsApp Form Builder powered by AI.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691658" y="363259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08" y="3690580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69493" y="3632597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Easy Chatbot Creation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69493" y="4480084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Drag-and-drop interface for easy chatbot creation.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837724" y="575464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74" y="5812631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15559" y="5754648"/>
            <a:ext cx="371987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Seamless Automation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615559" y="625018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WhatsApp API integration for seamless automation.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6878" y="754261"/>
            <a:ext cx="7670244" cy="1238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Tech Stack: MERN with AI and WhatsApp API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78" y="2345293"/>
            <a:ext cx="526375" cy="5263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73756" y="2308503"/>
            <a:ext cx="2477095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Frontend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473756" y="2744510"/>
            <a:ext cx="693336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React.js (Drag-and-drop chatbot builder)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" y="3749873"/>
            <a:ext cx="526375" cy="5263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73756" y="3713083"/>
            <a:ext cx="2477095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Backend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473756" y="4149090"/>
            <a:ext cx="693336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Node.js + Express.js (Handles API requests)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78" y="5154454"/>
            <a:ext cx="526375" cy="5263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73756" y="5117663"/>
            <a:ext cx="2477095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Database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473756" y="5553670"/>
            <a:ext cx="693336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MongoDB (Stores chatbot flows &amp; user interactions)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736878" y="6127433"/>
            <a:ext cx="7670244" cy="1347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are using a MERN (MongoDB, Express.js, React.js, Node.js) Stack with AI and WhatsApp API. We also use Gemini API / OpenAI API (Auto-generates chat flows) and Meta’s Cloud API (For sending &amp; receiving messages) with Webhooks &amp; WebSockets for real-time bot communication.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2924" y="678418"/>
            <a:ext cx="7610951" cy="1288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End User Interaction Flow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924" y="2295168"/>
            <a:ext cx="1095018" cy="13139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76436" y="2514124"/>
            <a:ext cx="2877979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Message Business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676436" y="2967514"/>
            <a:ext cx="6187440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 messages a business on WhatsApp.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24" y="3609142"/>
            <a:ext cx="1095018" cy="13139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76436" y="3828098"/>
            <a:ext cx="3354110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Automated Response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676436" y="4281488"/>
            <a:ext cx="6187440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bot automatically responds based on predefined chat flows.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24" y="4923115"/>
            <a:ext cx="1095018" cy="13139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76436" y="5142071"/>
            <a:ext cx="2576512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Select Options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676436" y="5595461"/>
            <a:ext cx="6187440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 selects options, fills forms, or asks questions.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924" y="6237089"/>
            <a:ext cx="1095018" cy="13139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76436" y="6456045"/>
            <a:ext cx="2748201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Provides Answers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676436" y="6909435"/>
            <a:ext cx="6187440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chatbot provides answers, books services, or collects user data.</a:t>
            </a:r>
            <a:endParaRPr lang="en-US" sz="1700" dirty="0"/>
          </a:p>
        </p:txBody>
      </p:sp>
      <p:pic>
        <p:nvPicPr>
          <p:cNvPr id="16" name="Picture 15" descr="WhatsApp Image 2025-03-24 at 22.43.30_c640f33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4" y="0"/>
            <a:ext cx="14640574" cy="8223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41797"/>
            <a:ext cx="1102292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Business Owner Interaction Flow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224564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748909" y="269271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3236119" y="2463879"/>
            <a:ext cx="332303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 into Dashboard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36119" y="2959417"/>
            <a:ext cx="430244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Log into the dashboard to create a chatbot.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566517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701415"/>
            <a:ext cx="431827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9" name="Text 7"/>
          <p:cNvSpPr/>
          <p:nvPr/>
        </p:nvSpPr>
        <p:spPr>
          <a:xfrm>
            <a:off x="2828568" y="4169569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395317" y="3940731"/>
            <a:ext cx="373820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Drag-and-Drop Builder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95317" y="4436269"/>
            <a:ext cx="599705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 the drag-and-drop builder to set up conversation flows.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043368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178266"/>
            <a:ext cx="6477476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4" name="Text 12"/>
          <p:cNvSpPr/>
          <p:nvPr/>
        </p:nvSpPr>
        <p:spPr>
          <a:xfrm>
            <a:off x="3908107" y="564642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554516" y="5417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 Chatbot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54516" y="5913120"/>
            <a:ext cx="377594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Deploy the chatbot with a single click.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8046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Business owners can track user responses &amp; optimize chat flows based on analytics.</a:t>
            </a:r>
            <a:endParaRPr lang="en-US" sz="1850" dirty="0"/>
          </a:p>
        </p:txBody>
      </p:sp>
      <p:pic>
        <p:nvPicPr>
          <p:cNvPr id="18" name="Picture 17" descr="WhatsApp Image 2025-03-24 at 22.43.31_fda3d9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193" y="0"/>
            <a:ext cx="1479478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0667" y="800338"/>
            <a:ext cx="7535466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 Case: Hotel Booking Bot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90667" y="2496622"/>
            <a:ext cx="3652838" cy="2038350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6520458" y="2726412"/>
            <a:ext cx="3193256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Initiates Booking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520458" y="3540085"/>
            <a:ext cx="3193256" cy="367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User: Hi, I want to book a room.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10173295" y="2496622"/>
            <a:ext cx="3652838" cy="2038350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10403086" y="2726412"/>
            <a:ext cx="3166586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Bot Collects Details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403086" y="3202186"/>
            <a:ext cx="3193256" cy="1102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Bot: Welcome to XYZ Hotel! Please enter your check-in &amp; check-out dates.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290667" y="4764762"/>
            <a:ext cx="7535466" cy="1303020"/>
          </a:xfrm>
          <a:prstGeom prst="roundRect">
            <a:avLst>
              <a:gd name="adj" fmla="val 2645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6520458" y="4994553"/>
            <a:ext cx="270355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Confirmation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520458" y="5470327"/>
            <a:ext cx="7075884" cy="367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Bot: Your total is ₹16,000. Would you like to confirm?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6290667" y="6326267"/>
            <a:ext cx="7535466" cy="1102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hotel uses our WhatsApp AI Form Builder to automate bookings. The bot confirms: Thank you! Your booking is confirmed. Payment details will be sent shortly.</a:t>
            </a:r>
            <a:endParaRPr lang="en-US" sz="1800" dirty="0"/>
          </a:p>
        </p:txBody>
      </p:sp>
      <p:pic>
        <p:nvPicPr>
          <p:cNvPr id="14" name="Picture 13" descr="WhatsApp Image 2025-03-24 at 22.43.28_ca0e76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4" y="0"/>
            <a:ext cx="1465074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98671"/>
            <a:ext cx="127827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Business Model &amp; Market Opportunity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62" y="3544372"/>
            <a:ext cx="7772876" cy="77728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20314" y="6062782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31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62" y="3544372"/>
            <a:ext cx="7772876" cy="77728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997773" y="4485323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3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762" y="3544372"/>
            <a:ext cx="7772876" cy="77728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28648" y="4485323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31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762" y="3544372"/>
            <a:ext cx="7772876" cy="77728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806107" y="6062782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3150" dirty="0"/>
          </a:p>
        </p:txBody>
      </p:sp>
      <p:sp>
        <p:nvSpPr>
          <p:cNvPr id="11" name="Text 5"/>
          <p:cNvSpPr/>
          <p:nvPr/>
        </p:nvSpPr>
        <p:spPr>
          <a:xfrm>
            <a:off x="914281" y="324350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2B+ Users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37724" y="3739039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WhatsApp has 2 billion+ users worldwide.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4186595" y="1981438"/>
            <a:ext cx="292846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Growing Demand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4166116" y="2476976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Growing demand for chatbot automation.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7571303" y="19814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Freemium Model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7494627" y="2476976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Free basic version, paid premium features.</a:t>
            </a:r>
            <a:endParaRPr lang="en-US" sz="1850" dirty="0"/>
          </a:p>
        </p:txBody>
      </p:sp>
      <p:sp>
        <p:nvSpPr>
          <p:cNvPr id="17" name="Text 11"/>
          <p:cNvSpPr/>
          <p:nvPr/>
        </p:nvSpPr>
        <p:spPr>
          <a:xfrm>
            <a:off x="10823138" y="2891552"/>
            <a:ext cx="296953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Subscription Plans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10823138" y="3739039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Monthly/Annual pricing for advanced automation.</a:t>
            </a:r>
            <a:endParaRPr lang="en-US" sz="1850" dirty="0"/>
          </a:p>
        </p:txBody>
      </p:sp>
      <p:pic>
        <p:nvPicPr>
          <p:cNvPr id="19" name="Picture 18" descr="WhatsApp Image 2025-03-24 at 22.43.28_45115ec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4" y="0"/>
            <a:ext cx="1465074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1023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Benefits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2093000"/>
            <a:ext cx="2137529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7988" y="2728793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5384482" y="2332315"/>
            <a:ext cx="25662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84482" y="2827853"/>
            <a:ext cx="256627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Automate repetitive tasks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04936" y="3464838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3509962"/>
            <a:ext cx="4275058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7988" y="3978116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6453187" y="37492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53187" y="4244816"/>
            <a:ext cx="341030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Handle a large volume of inquiries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6273641" y="4881801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4926925"/>
            <a:ext cx="6412587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08107" y="5395079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522012" y="5166241"/>
            <a:ext cx="25172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Cost-Effective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22012" y="5661779"/>
            <a:ext cx="251721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Reduce operational costs</a:t>
            </a: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837724" y="655331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WhatsApp AI Form Builder offers key benefits such as increased efficiency by automating repetitive tasks, enhanced scalability to handle a large volume of inquiries, and significant cost savings by reducing operational costs.</a:t>
            </a:r>
            <a:endParaRPr lang="en-US" sz="1850" dirty="0"/>
          </a:p>
        </p:txBody>
      </p:sp>
      <p:pic>
        <p:nvPicPr>
          <p:cNvPr id="18" name="Picture 17" descr="WhatsApp Image 2025-03-24 at 22.43.29_51cc361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1155" y="0"/>
            <a:ext cx="1473271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583</Words>
  <Application>Microsoft Office PowerPoint</Application>
  <PresentationFormat>Custom</PresentationFormat>
  <Paragraphs>99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62</cp:revision>
  <dcterms:created xsi:type="dcterms:W3CDTF">2025-03-24T08:45:19Z</dcterms:created>
  <dcterms:modified xsi:type="dcterms:W3CDTF">2025-03-25T04:50:15Z</dcterms:modified>
</cp:coreProperties>
</file>