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6" r:id="rId3"/>
    <p:sldId id="301" r:id="rId4"/>
    <p:sldId id="273" r:id="rId5"/>
    <p:sldId id="300" r:id="rId6"/>
    <p:sldId id="286" r:id="rId7"/>
    <p:sldId id="302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3810" autoAdjust="0"/>
  </p:normalViewPr>
  <p:slideViewPr>
    <p:cSldViewPr snapToGrid="0" showGuides="1">
      <p:cViewPr>
        <p:scale>
          <a:sx n="100" d="100"/>
          <a:sy n="100" d="100"/>
        </p:scale>
        <p:origin x="18" y="5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lege_basketbal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murraystateuniversity/549648529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1295891@N00/155888568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cruznyc/29452387908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Home Court Advantage in NCAA Basketball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fans have an impact on game outcomes?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871246-A18B-4550-98BA-3C9E2257C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5042" y="1474087"/>
            <a:ext cx="5912315" cy="44298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87DAED-780A-4E04-A7E8-77972550EF61}"/>
              </a:ext>
            </a:extLst>
          </p:cNvPr>
          <p:cNvSpPr txBox="1"/>
          <p:nvPr/>
        </p:nvSpPr>
        <p:spPr>
          <a:xfrm>
            <a:off x="665041" y="5903911"/>
            <a:ext cx="4986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en.wikipedia.org/wiki/College_basket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347632"/>
            <a:ext cx="5272764" cy="155157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court advantage – on average, the home team wins more than the away team</a:t>
            </a:r>
          </a:p>
          <a:p>
            <a:r>
              <a:rPr lang="en-US" dirty="0"/>
              <a:t>Factors into home court advantage:</a:t>
            </a:r>
          </a:p>
          <a:p>
            <a:pPr lvl="1"/>
            <a:r>
              <a:rPr lang="en-US" dirty="0"/>
              <a:t>Home court familiarity</a:t>
            </a:r>
          </a:p>
          <a:p>
            <a:pPr lvl="1"/>
            <a:r>
              <a:rPr lang="en-US" dirty="0"/>
              <a:t>Away team tired from travel</a:t>
            </a:r>
          </a:p>
          <a:p>
            <a:pPr lvl="1"/>
            <a:r>
              <a:rPr lang="en-US" dirty="0"/>
              <a:t>Fan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B92EB-3E85-4106-911F-2D0BCD484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6262" y="381000"/>
            <a:ext cx="4105275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AD3E1-BDD3-4854-90C7-83708B33BF1E}"/>
              </a:ext>
            </a:extLst>
          </p:cNvPr>
          <p:cNvSpPr txBox="1"/>
          <p:nvPr/>
        </p:nvSpPr>
        <p:spPr>
          <a:xfrm>
            <a:off x="576262" y="6477000"/>
            <a:ext cx="4105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www.flickr.com/photos/murraystateuniversity/549648529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347632"/>
            <a:ext cx="5272764" cy="155157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of the 2020-2021 season, fans were not allowed into stadiums</a:t>
            </a:r>
          </a:p>
          <a:p>
            <a:r>
              <a:rPr lang="en-US" dirty="0"/>
              <a:t>Without fans, does home court advantage still exist?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A8C618-7708-45EA-892C-0C219FB69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414" y="1478013"/>
            <a:ext cx="4557440" cy="34180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0FF91C-2A2A-415D-9D40-990685430E08}"/>
              </a:ext>
            </a:extLst>
          </p:cNvPr>
          <p:cNvSpPr txBox="1"/>
          <p:nvPr/>
        </p:nvSpPr>
        <p:spPr>
          <a:xfrm>
            <a:off x="128536" y="4896093"/>
            <a:ext cx="5853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flickr.com/photos/11295891@N00/155888568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868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free version of sportsdata.io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Looked at conference game results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2019-2020 season (fans allowed)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2020-2021 season (no fans allowed)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Analyzed a total of 5628 games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2990 games from fans allowed season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2638 games from no fans allowed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of interest: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Score of the away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Score of the home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Difference in the above scores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0577D8-8670-408F-9AF9-BA73EE1C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66" y="1300162"/>
            <a:ext cx="6047834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Statistically Significant Difference Between Fans vs. No Fans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With 95% confidence, on average, home court advantage is between 0.88 and 2.02 points higher with fans than without fans</a:t>
            </a:r>
          </a:p>
          <a:p>
            <a:r>
              <a:rPr lang="en-US" dirty="0"/>
              <a:t>On average, home teams:</a:t>
            </a:r>
          </a:p>
          <a:p>
            <a:pPr lvl="1"/>
            <a:r>
              <a:rPr lang="en-US" dirty="0"/>
              <a:t>With fans won by 3.19 points</a:t>
            </a:r>
          </a:p>
          <a:p>
            <a:pPr lvl="1"/>
            <a:r>
              <a:rPr lang="en-US" dirty="0"/>
              <a:t>Without fans won by 1.73 points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726E987-A93F-4837-92AA-03AC669C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44" y="1315243"/>
            <a:ext cx="7398231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2513" y="260350"/>
            <a:ext cx="11520487" cy="755650"/>
          </a:xfrm>
        </p:spPr>
        <p:txBody>
          <a:bodyPr>
            <a:normAutofit/>
          </a:bodyPr>
          <a:lstStyle/>
          <a:p>
            <a:r>
              <a:rPr lang="en-US" dirty="0"/>
              <a:t>Fans are important!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90525" y="1730375"/>
            <a:ext cx="4524376" cy="4117975"/>
          </a:xfrm>
        </p:spPr>
        <p:txBody>
          <a:bodyPr>
            <a:normAutofit/>
          </a:bodyPr>
          <a:lstStyle/>
          <a:p>
            <a:r>
              <a:rPr lang="en-US" dirty="0"/>
              <a:t>Impact for fans: continue to show up and be rowdy!</a:t>
            </a:r>
          </a:p>
          <a:p>
            <a:r>
              <a:rPr lang="en-US" dirty="0"/>
              <a:t>Impact for coaches:</a:t>
            </a:r>
          </a:p>
          <a:p>
            <a:pPr lvl="1"/>
            <a:r>
              <a:rPr lang="en-US" dirty="0"/>
              <a:t>Avoid home games near holidays where stadiums may be empty</a:t>
            </a:r>
          </a:p>
          <a:p>
            <a:pPr lvl="1"/>
            <a:r>
              <a:rPr lang="en-US" dirty="0"/>
              <a:t>Target away games near holidays where stadiums may be empty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DE5757-13FF-48F2-BC98-8BB559F7C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53722" y="1201286"/>
            <a:ext cx="6167524" cy="49328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567A1B-45CD-4C53-BD10-BEE00165FEA3}"/>
              </a:ext>
            </a:extLst>
          </p:cNvPr>
          <p:cNvSpPr txBox="1"/>
          <p:nvPr/>
        </p:nvSpPr>
        <p:spPr>
          <a:xfrm>
            <a:off x="5553722" y="6134100"/>
            <a:ext cx="4442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flickr.com/photos/wcruznyc/29452387908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4675" y="291147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7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4675" y="291147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290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Exploring Home Court Advantage in NCAA Basketball</vt:lpstr>
      <vt:lpstr>Overview</vt:lpstr>
      <vt:lpstr>Overview</vt:lpstr>
      <vt:lpstr>Data Analyzed</vt:lpstr>
      <vt:lpstr>Statistically Significant Difference Between Fans vs. No Fans</vt:lpstr>
      <vt:lpstr>Fans are important!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</dc:title>
  <dc:creator>Matt Hitch</dc:creator>
  <cp:lastModifiedBy>Matt Hitch</cp:lastModifiedBy>
  <cp:revision>18</cp:revision>
  <dcterms:created xsi:type="dcterms:W3CDTF">2021-10-22T19:20:05Z</dcterms:created>
  <dcterms:modified xsi:type="dcterms:W3CDTF">2021-10-23T01:21:03Z</dcterms:modified>
</cp:coreProperties>
</file>