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023352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023352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023352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023352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023352a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3023352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023352a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023352a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023352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023352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3023352a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3023352a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 the New York Times Letter Boxed Game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“Learn from your mistakes” - A lesson from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Prodani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attempts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Tried building a Trie that contained possible solutions to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Functioned, but getting every possible solution was slow.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 to manage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 not a great fit for this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to a recursive algorithm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promise I didn’t steal this idea from Evan.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 cases: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a solution is found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more than three words are needed to solve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About 7s with a 400k word dictionary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Dictionary and Gameboard object are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recursive algorithm loops through words in the dictionary that start with the correct letters (Either letters in the gameboard or the last letter of the previous 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algorithm is called recursively with a new Gameboard object that includes another valid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algorithm returns an array of solutions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words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done by calling checkWord() on any Gameboard object and providing a word.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Checks if letters are next to each other by integer division. (Shoutout to Mr. Corica)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an efficiency value which is the amount of unused letters it makes use of in the Gameboard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word with the highest efficiency value is stored for each ending character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Gameboard object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Constructed by providing a string with the letters in the gameboard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unused and used letters as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the gameboard state as well as words used in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used to check validity of words, and check if a game is complete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improvements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few solutions might be lost since only one word is used per each ending letter. (This can be changed but keeping it helps with efficiency)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Memoization in the recursion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different “goals” to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a better dictionary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