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这是第一张幻灯片的备注,用于测试备注提取功能。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功能特性页面,展示系统主要能力。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技术架构采用模块化设计,便于扩展和维护。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总结页面,确认所有测试项目均已通过。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Windows 搜索工具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文档解析引擎测试</a:t>
            </a:r>
          </a:p>
          <a:p>
            <a:r>
              <a:t>测试作者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功能特性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主要功能:</a:t>
            </a:r>
          </a:p>
          <a:p>
            <a:pPr lvl="1"/>
            <a:r>
              <a:t>支持多种文档格式</a:t>
            </a:r>
          </a:p>
          <a:p>
            <a:pPr lvl="1"/>
            <a:r>
              <a:t>智能内容提取</a:t>
            </a:r>
          </a:p>
          <a:p>
            <a:pPr lvl="1"/>
            <a:r>
              <a:t>中文分词与索引</a:t>
            </a:r>
          </a:p>
          <a:p>
            <a:pPr lvl="1"/>
            <a:r>
              <a:t>快速全文搜索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技术架构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核心组件:</a:t>
            </a:r>
          </a:p>
          <a:p>
            <a:pPr lvl="1"/>
            <a:r>
              <a:t>文档解析引擎 (python-docx, openpyxl, python-pptx)</a:t>
            </a:r>
          </a:p>
          <a:p>
            <a:pPr lvl="1"/>
            <a:r>
              <a:t>分词索引模块 (jieba)</a:t>
            </a:r>
          </a:p>
          <a:p>
            <a:pPr lvl="1"/>
            <a:r>
              <a:t>数据库存储 (SQLite)</a:t>
            </a:r>
          </a:p>
          <a:p>
            <a:pPr lvl="1"/>
            <a:r>
              <a:t>图形界面 (PyQt6)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特殊字符测试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特殊字符: !@#$%^&amp;*()_+-=[]{}|</a:t>
            </a:r>
          </a:p>
          <a:p>
            <a:pPr/>
            <a:r>
              <a:t>中英混合: Hello 你好 World 世界</a:t>
            </a:r>
          </a:p>
          <a:p>
            <a:pPr/>
            <a:r>
              <a:t>数字测试: 12345 67890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测试要点:</a:t>
            </a:r>
          </a:p>
          <a:p>
            <a:pPr lvl="1"/>
            <a:r>
              <a:t>文本提取测试通过</a:t>
            </a:r>
          </a:p>
          <a:p>
            <a:pPr lvl="1"/>
            <a:r>
              <a:t>表格处理测试通过</a:t>
            </a:r>
          </a:p>
          <a:p>
            <a:pPr lvl="1"/>
            <a:r>
              <a:t>元数据读取测试通过</a:t>
            </a:r>
          </a:p>
          <a:p>
            <a:pPr lvl="1"/>
            <a:r>
              <a:t>中文支持测试通过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测试文档</dc:title>
  <dc:subject>PPT 解析测试</dc:subject>
  <dc:creator>测试作者</dc:creator>
  <cp:keywords>Python, 测试, PowerPoint</cp:keywords>
  <dc:description>这是一个用于测试的 PowerPoint 文档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