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Economica" panose="020B0604020202020204" charset="0"/>
      <p:regular r:id="rId13"/>
      <p:bold r:id="rId14"/>
      <p:italic r:id="rId15"/>
      <p:boldItalic r:id="rId16"/>
    </p:embeddedFont>
    <p:embeddedFont>
      <p:font typeface="Open Sans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60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5bf38bb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5bf38bb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5b39ab5b9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5b39ab5b9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5b39ab5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5b39ab5b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5b39ab5b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5b39ab5b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5bf38bbc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5bf38bbc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5b39ab5b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5b39ab5b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5bf5fab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5bf5fab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5bf5fab9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5bf5fab9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5c33b135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5c33b135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sinessinsider.com/why-hm-business-is-struggling-201804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nsumerist.com/2017/03/30/hms-supply-chain-problems-could-translate-to-discounts-for-shopper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8031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60700" y="4513900"/>
            <a:ext cx="8520600" cy="9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Melissa Halik, Matt Domagala, Ali Abuihmoud and Marcus McMath</a:t>
            </a:r>
            <a:endParaRPr/>
          </a:p>
        </p:txBody>
      </p:sp>
      <p:pic>
        <p:nvPicPr>
          <p:cNvPr id="64" name="Google Shape;64;p13" descr="Related im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">
            <a:off x="3275038" y="1506948"/>
            <a:ext cx="2691922" cy="1833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https://www.businessinsider.com/why-hm-business-is-struggling-201804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https://consumerist.com/2017/03/30/hms-supply-chain-problems-could-translate-to-discounts-for-shoppers/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Erling  Persson, Hennes in 1947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Mauritz Widfross  in 1968</a:t>
            </a:r>
            <a:endParaRPr/>
          </a:p>
          <a:p>
            <a:pPr marL="4572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Huge inventory issues</a:t>
            </a:r>
            <a:endParaRPr/>
          </a:p>
          <a:p>
            <a:pPr marL="4572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Inferior to competitors</a:t>
            </a:r>
            <a:endParaRPr/>
          </a:p>
          <a:p>
            <a:pPr marL="4572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Year of Transformation </a:t>
            </a:r>
            <a:endParaRPr/>
          </a:p>
          <a:p>
            <a:pPr marL="91440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2791" y="592175"/>
            <a:ext cx="3167307" cy="335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00" y="30815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1947-1959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1947 Persson open first store in Sweden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1960-1979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Name change to H&amp;M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1980-1999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Offer online shopping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2000-2009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store in U.S.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2010-Present</a:t>
            </a:r>
            <a:endParaRPr/>
          </a:p>
          <a:p>
            <a:pPr marL="9144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600" y="2841350"/>
            <a:ext cx="3924300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Had more than $4.3 billion dollars of unsold inventory.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Had a drop in quarterly sales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Causes an increase in markdowns. 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 income crashed by 11% back in January 2017. 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reasons why H&amp;M is struggling: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Slow supply chain management.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Has double the lead time. 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customers have been moving towards their other competitors, like Zara, and online stores.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Cause</a:t>
            </a: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Online store have been pulling in many of the customers due to the speed and the price of their items.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people constantly being in the stores, they turn to shopping online.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Causes loads of inventory in each store to be untouched.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H&amp;M is on a legacy infrastructure, but has slowly been trying to improve their IT infrastructure. </a:t>
            </a:r>
            <a:br>
              <a:rPr lang="en"/>
            </a:b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Results/Solutions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rid of excessive inventory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Increase markdowns on outdated products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Could lead to lower profits and sales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Investing heavily in supply chain technology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New logistic systems, advanced analytics to predict consumers wants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Ship them to new foreign markets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Asia, Latin America</a:t>
            </a:r>
            <a:endParaRPr/>
          </a:p>
          <a:p>
            <a:pPr marL="13716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13716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6000" y="2681350"/>
            <a:ext cx="211455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Cont.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Faster supply chain processes	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80% of their suppliers are in Asia, Southeast Asia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Have more offices in the region </a:t>
            </a:r>
            <a:endParaRPr/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Better communication, better processes</a:t>
            </a:r>
            <a:endParaRPr/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Faster delivery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Move suppliers to Eastern Europe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Turkey</a:t>
            </a:r>
            <a:endParaRPr/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Cheap, quicker deliveries to Europe and US</a:t>
            </a:r>
            <a:endParaRPr/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Adapt to fashion trends quicklier, leads to lower unwanted inventory</a:t>
            </a:r>
            <a:endParaRPr/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Cut lead time to half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Build a better, more efficient automated warehouses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Better technology foundation, better data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Cont.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Reaching out to consumers</a:t>
            </a:r>
            <a:endParaRPr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Improve shopping experiences</a:t>
            </a:r>
            <a:endParaRPr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Improve online sales </a:t>
            </a:r>
            <a:endParaRPr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Afound store- widen popularity</a:t>
            </a:r>
            <a:endParaRPr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Customer service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6175" y="1084700"/>
            <a:ext cx="4157949" cy="252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With regards to the $4.3 billion of unsold inventory, what would be the best solution for H&amp;M to proceed with?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can H&amp;M become a better competitor with companies such as Zara?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</Words>
  <Application>Microsoft Office PowerPoint</Application>
  <PresentationFormat>On-screen Show (16:9)</PresentationFormat>
  <Paragraphs>70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Open Sans</vt:lpstr>
      <vt:lpstr>Arial</vt:lpstr>
      <vt:lpstr>Economica</vt:lpstr>
      <vt:lpstr>Luxe</vt:lpstr>
      <vt:lpstr> </vt:lpstr>
      <vt:lpstr>Executive Summary</vt:lpstr>
      <vt:lpstr>Background</vt:lpstr>
      <vt:lpstr>The Problem</vt:lpstr>
      <vt:lpstr>The Cause</vt:lpstr>
      <vt:lpstr>Results/Solutions</vt:lpstr>
      <vt:lpstr>Cont.</vt:lpstr>
      <vt:lpstr>Cont.</vt:lpstr>
      <vt:lpstr>Questions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Matt Domagala</dc:creator>
  <cp:lastModifiedBy>Matt Domagala</cp:lastModifiedBy>
  <cp:revision>1</cp:revision>
  <dcterms:modified xsi:type="dcterms:W3CDTF">2018-11-07T17:53:38Z</dcterms:modified>
</cp:coreProperties>
</file>