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7" r:id="rId8"/>
    <p:sldId id="258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1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2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D55CA-4043-4B8C-B056-7BB949F073F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FD75-ACCB-4ED8-8005-D21F56C6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7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4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3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Need a Drink!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On the Rocks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FacePOS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“Give me my Usual!”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62175" y="327958"/>
            <a:ext cx="2639209" cy="2947746"/>
            <a:chOff x="3691667" y="673538"/>
            <a:chExt cx="3884800" cy="4172782"/>
          </a:xfrm>
        </p:grpSpPr>
        <p:grpSp>
          <p:nvGrpSpPr>
            <p:cNvPr id="7" name="Window"/>
            <p:cNvGrpSpPr/>
            <p:nvPr>
              <p:custDataLst>
                <p:custData r:id="rId6"/>
              </p:custDataLst>
            </p:nvPr>
          </p:nvGrpSpPr>
          <p:grpSpPr>
            <a:xfrm>
              <a:off x="3691667" y="673538"/>
              <a:ext cx="3884800" cy="4172782"/>
              <a:chOff x="0" y="-114863"/>
              <a:chExt cx="9144000" cy="69728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-114863"/>
                <a:ext cx="9144000" cy="6972863"/>
                <a:chOff x="0" y="-114863"/>
                <a:chExt cx="9144000" cy="6972863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8" name="WindowTitle"/>
                <p:cNvSpPr txBox="1"/>
                <p:nvPr/>
              </p:nvSpPr>
              <p:spPr>
                <a:xfrm>
                  <a:off x="240975" y="-114863"/>
                  <a:ext cx="1701710" cy="546031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Hello</a:t>
                  </a: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1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2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3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Oval 9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924" y="927480"/>
              <a:ext cx="3852543" cy="3852543"/>
            </a:xfrm>
            <a:prstGeom prst="rect">
              <a:avLst/>
            </a:prstGeom>
          </p:spPr>
        </p:pic>
      </p:grpSp>
      <p:sp>
        <p:nvSpPr>
          <p:cNvPr id="20" name="Cloud 19"/>
          <p:cNvSpPr/>
          <p:nvPr/>
        </p:nvSpPr>
        <p:spPr>
          <a:xfrm>
            <a:off x="4523590" y="75304"/>
            <a:ext cx="3151990" cy="21031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Recognized?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685415" y="2428538"/>
            <a:ext cx="828339" cy="1570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Window"/>
          <p:cNvGrpSpPr/>
          <p:nvPr>
            <p:custDataLst>
              <p:custData r:id="rId1"/>
            </p:custDataLst>
          </p:nvPr>
        </p:nvGrpSpPr>
        <p:grpSpPr>
          <a:xfrm>
            <a:off x="4455459" y="4129466"/>
            <a:ext cx="2413299" cy="2663987"/>
            <a:chOff x="0" y="-145261"/>
            <a:chExt cx="9144000" cy="700326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-145261"/>
              <a:ext cx="9144000" cy="7003261"/>
              <a:chOff x="0" y="-145261"/>
              <a:chExt cx="9144000" cy="700326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WindowTitle"/>
              <p:cNvSpPr txBox="1"/>
              <p:nvPr/>
            </p:nvSpPr>
            <p:spPr>
              <a:xfrm>
                <a:off x="240977" y="-145261"/>
                <a:ext cx="3214246" cy="60682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Create Tab</a:t>
                </a:r>
              </a:p>
            </p:txBody>
          </p:sp>
        </p:grpSp>
        <p:grpSp>
          <p:nvGrpSpPr>
            <p:cNvPr id="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48815" y="4413430"/>
            <a:ext cx="824752" cy="804029"/>
            <a:chOff x="3691667" y="742276"/>
            <a:chExt cx="3884800" cy="4104044"/>
          </a:xfrm>
        </p:grpSpPr>
        <p:grpSp>
          <p:nvGrpSpPr>
            <p:cNvPr id="35" name="Window"/>
            <p:cNvGrpSpPr/>
            <p:nvPr>
              <p:custDataLst>
                <p:custData r:id="rId5"/>
              </p:custDataLst>
            </p:nvPr>
          </p:nvGrpSpPr>
          <p:grpSpPr>
            <a:xfrm>
              <a:off x="3691667" y="742276"/>
              <a:ext cx="3884800" cy="4104044"/>
              <a:chOff x="0" y="0"/>
              <a:chExt cx="9144000" cy="6858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7" name="WindowTitle"/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38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0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1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2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9" name="Oval 38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924" y="927480"/>
              <a:ext cx="3852543" cy="3852543"/>
            </a:xfrm>
            <a:prstGeom prst="rect">
              <a:avLst/>
            </a:prstGeom>
          </p:spPr>
        </p:pic>
      </p:grpSp>
      <p:grpSp>
        <p:nvGrpSpPr>
          <p:cNvPr id="48" name="Window"/>
          <p:cNvGrpSpPr/>
          <p:nvPr>
            <p:custDataLst>
              <p:custData r:id="rId2"/>
            </p:custDataLst>
          </p:nvPr>
        </p:nvGrpSpPr>
        <p:grpSpPr>
          <a:xfrm>
            <a:off x="9464937" y="220854"/>
            <a:ext cx="2413299" cy="2663987"/>
            <a:chOff x="0" y="-145261"/>
            <a:chExt cx="9144000" cy="7003261"/>
          </a:xfrm>
        </p:grpSpPr>
        <p:grpSp>
          <p:nvGrpSpPr>
            <p:cNvPr id="49" name="Group 48"/>
            <p:cNvGrpSpPr/>
            <p:nvPr/>
          </p:nvGrpSpPr>
          <p:grpSpPr>
            <a:xfrm>
              <a:off x="0" y="-145261"/>
              <a:ext cx="9144000" cy="7003261"/>
              <a:chOff x="0" y="-145261"/>
              <a:chExt cx="9144000" cy="700326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9" name="WindowTitle"/>
              <p:cNvSpPr txBox="1"/>
              <p:nvPr/>
            </p:nvSpPr>
            <p:spPr>
              <a:xfrm>
                <a:off x="240977" y="-145261"/>
                <a:ext cx="2364161" cy="60682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My Tab</a:t>
                </a:r>
              </a:p>
            </p:txBody>
          </p:sp>
        </p:grpSp>
        <p:grpSp>
          <p:nvGrpSpPr>
            <p:cNvPr id="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958293" y="504818"/>
            <a:ext cx="824752" cy="804029"/>
            <a:chOff x="3691667" y="742276"/>
            <a:chExt cx="3884800" cy="4104044"/>
          </a:xfrm>
        </p:grpSpPr>
        <p:grpSp>
          <p:nvGrpSpPr>
            <p:cNvPr id="61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3691667" y="742276"/>
              <a:ext cx="3884800" cy="4104044"/>
              <a:chOff x="0" y="0"/>
              <a:chExt cx="9144000" cy="68580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3" name="WindowTitle"/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6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5" name="Oval 6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924" y="927480"/>
              <a:ext cx="3852543" cy="3852543"/>
            </a:xfrm>
            <a:prstGeom prst="rect">
              <a:avLst/>
            </a:prstGeom>
          </p:spPr>
        </p:pic>
      </p:grpSp>
      <p:sp>
        <p:nvSpPr>
          <p:cNvPr id="74" name="Down Arrow 73"/>
          <p:cNvSpPr/>
          <p:nvPr/>
        </p:nvSpPr>
        <p:spPr>
          <a:xfrm rot="16200000">
            <a:off x="8190379" y="418790"/>
            <a:ext cx="828339" cy="1570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566621" y="4449714"/>
            <a:ext cx="109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706471" y="5303520"/>
            <a:ext cx="839096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Speek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9732941" y="2294067"/>
            <a:ext cx="839096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Speek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604745" y="549148"/>
            <a:ext cx="1095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</a:p>
          <a:p>
            <a:endParaRPr lang="en-US" dirty="0"/>
          </a:p>
          <a:p>
            <a:r>
              <a:rPr lang="en-US" dirty="0" smtClean="0"/>
              <a:t>2 x Vodka Tonic</a:t>
            </a:r>
          </a:p>
          <a:p>
            <a:r>
              <a:rPr lang="en-US" dirty="0" smtClean="0"/>
              <a:t>3 x Heineken </a:t>
            </a:r>
            <a:endParaRPr lang="en-US" dirty="0"/>
          </a:p>
        </p:txBody>
      </p:sp>
      <p:sp>
        <p:nvSpPr>
          <p:cNvPr id="81" name="Down Arrow 80"/>
          <p:cNvSpPr/>
          <p:nvPr/>
        </p:nvSpPr>
        <p:spPr>
          <a:xfrm rot="16200000">
            <a:off x="3291729" y="574664"/>
            <a:ext cx="828339" cy="125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81"/>
          <p:cNvSpPr/>
          <p:nvPr/>
        </p:nvSpPr>
        <p:spPr>
          <a:xfrm rot="2531955">
            <a:off x="3740135" y="1796630"/>
            <a:ext cx="828339" cy="2698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Window"/>
          <p:cNvGrpSpPr/>
          <p:nvPr>
            <p:custDataLst>
              <p:custData r:id="rId3"/>
            </p:custDataLst>
          </p:nvPr>
        </p:nvGrpSpPr>
        <p:grpSpPr>
          <a:xfrm>
            <a:off x="604369" y="4007329"/>
            <a:ext cx="2413299" cy="2663987"/>
            <a:chOff x="0" y="-145261"/>
            <a:chExt cx="9144000" cy="7003261"/>
          </a:xfrm>
        </p:grpSpPr>
        <p:grpSp>
          <p:nvGrpSpPr>
            <p:cNvPr id="84" name="Group 83"/>
            <p:cNvGrpSpPr/>
            <p:nvPr/>
          </p:nvGrpSpPr>
          <p:grpSpPr>
            <a:xfrm>
              <a:off x="0" y="-145261"/>
              <a:ext cx="9144000" cy="7003261"/>
              <a:chOff x="0" y="-145261"/>
              <a:chExt cx="9144000" cy="700326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4" name="WindowTitle"/>
              <p:cNvSpPr txBox="1"/>
              <p:nvPr/>
            </p:nvSpPr>
            <p:spPr>
              <a:xfrm>
                <a:off x="240977" y="-145261"/>
                <a:ext cx="3219593" cy="60682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Too Young</a:t>
                </a:r>
              </a:p>
            </p:txBody>
          </p:sp>
        </p:grpSp>
        <p:grpSp>
          <p:nvGrpSpPr>
            <p:cNvPr id="8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6" name="Oval 8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22887" y="4589631"/>
            <a:ext cx="174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Must be 21 or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A29122C0-E844-4299-9198-5847CB7539A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5748690-BABD-4781-AF8D-4BD4293B26C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027C748-049E-4CA3-B3E9-464F3E15CE9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113DCF7-6840-4D35-A9A2-7C643560E11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DCCC421-C6A0-4A1E-9D49-6DD5ABB130D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3BBBE02-F6E9-4E72-8CD0-BAB624B048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I Need a Drink!</vt:lpstr>
      <vt:lpstr>FacePOS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Bennett</dc:creator>
  <cp:lastModifiedBy>Steve Bohlen</cp:lastModifiedBy>
  <cp:revision>7</cp:revision>
  <dcterms:created xsi:type="dcterms:W3CDTF">2015-06-12T01:09:09Z</dcterms:created>
  <dcterms:modified xsi:type="dcterms:W3CDTF">2015-06-12T02:11:40Z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