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5" r:id="rId9"/>
    <p:sldId id="259" r:id="rId10"/>
    <p:sldId id="261" r:id="rId11"/>
    <p:sldId id="262" r:id="rId12"/>
    <p:sldId id="267" r:id="rId13"/>
    <p:sldId id="263" r:id="rId14"/>
    <p:sldId id="264" r:id="rId15"/>
    <p:sldId id="266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6B06FA-0AE3-4C6C-A09B-395226F1CAEC}" v="1" dt="2019-12-11T18:36:57.2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nt, Wesley J" userId="6cafca09-7ee6-4a0c-9ee1-1c6b385622f2" providerId="ADAL" clId="{4F6B06FA-0AE3-4C6C-A09B-395226F1CAEC}"/>
    <pc:docChg chg="modSld">
      <pc:chgData name="Gaunt, Wesley J" userId="6cafca09-7ee6-4a0c-9ee1-1c6b385622f2" providerId="ADAL" clId="{4F6B06FA-0AE3-4C6C-A09B-395226F1CAEC}" dt="2019-12-11T18:36:57.227" v="0" actId="1076"/>
      <pc:docMkLst>
        <pc:docMk/>
      </pc:docMkLst>
      <pc:sldChg chg="modSp">
        <pc:chgData name="Gaunt, Wesley J" userId="6cafca09-7ee6-4a0c-9ee1-1c6b385622f2" providerId="ADAL" clId="{4F6B06FA-0AE3-4C6C-A09B-395226F1CAEC}" dt="2019-12-11T18:36:57.227" v="0" actId="1076"/>
        <pc:sldMkLst>
          <pc:docMk/>
          <pc:sldMk cId="4256979879" sldId="266"/>
        </pc:sldMkLst>
        <pc:picChg chg="mod">
          <ac:chgData name="Gaunt, Wesley J" userId="6cafca09-7ee6-4a0c-9ee1-1c6b385622f2" providerId="ADAL" clId="{4F6B06FA-0AE3-4C6C-A09B-395226F1CAEC}" dt="2019-12-11T18:36:57.227" v="0" actId="1076"/>
          <ac:picMkLst>
            <pc:docMk/>
            <pc:sldMk cId="4256979879" sldId="266"/>
            <ac:picMk id="1028" creationId="{60E17F75-ED3A-499A-8A83-07E50056262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88C8-4A55-4A43-8E62-69EE0A6E3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7D75C-CF3B-48FB-A13E-C659F9B87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25C8D-7A81-412D-9A27-F9B415FA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F4F5-E2A7-426E-980B-542BF30E0F55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B12E5-1182-4AA7-B820-4DC3D8E98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70030-0742-4460-A9E2-F9B5AC8E6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942E-136A-4768-9816-BABDD92674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19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C40D-788B-4D45-881E-B9124AEB5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8159C-0CA5-4BC9-BA84-D61F5A917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0BA2A-6BCD-4F3D-A169-9441ACF8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F4F5-E2A7-426E-980B-542BF30E0F55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AD5B7-702B-4AA2-B984-128A2D00E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5EE0C-E0DC-4F02-9416-7F51FE73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942E-136A-4768-9816-BABDD92674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90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70D317-DAFA-4A9D-954B-2D82094C8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19686-6A70-40EC-8707-EAABB6CFA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382E6-7B62-4177-8395-3C4C8F78D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F4F5-E2A7-426E-980B-542BF30E0F55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9BA16-DE07-468A-97B2-F04321D6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FCD38-E2B2-4AEA-ABEE-5C134984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942E-136A-4768-9816-BABDD92674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03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35B40-0C3A-406F-8B35-ED20EE1D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E3A04-4203-4818-B239-A815A1AB8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215D7-555F-4CA3-9371-33D97AA4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F4F5-E2A7-426E-980B-542BF30E0F55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650B1-8AEE-40E3-9A52-2CD4B50F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4A09D-3D2D-475B-8EA9-D42AC39D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942E-136A-4768-9816-BABDD92674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142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BA3F2-4AAD-4834-924C-15445528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57096-B4B6-4567-8742-BFA775B07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A3744-C450-43E4-A503-8E73EBF0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F4F5-E2A7-426E-980B-542BF30E0F55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83F33-2412-4980-8B3D-E6D2E5319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CAC93-28D0-4DD5-9B5B-8A45ECD9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942E-136A-4768-9816-BABDD92674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61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5BBB-8AAA-453D-89C6-38D042F9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9883B-7E97-410F-8AFD-3B92C8B78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CEDD5-61DD-4C2A-871E-1FC05C294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D8727-2F09-4E0B-99F2-A840321BD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F4F5-E2A7-426E-980B-542BF30E0F55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28666-68B4-4777-89B3-3564A2FC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FE4DB-5A57-4416-8D8F-DF744256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942E-136A-4768-9816-BABDD92674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34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C576-680A-4F00-B514-02A3AAF8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DEC6B-DDF7-4147-B38D-D1E7E8372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B5CFB-50EA-4C5A-A15D-C8431E377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53A0C9-D11B-433F-BD53-2CAAEE59D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01C4C-017A-4D85-AA65-3F453DBA27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99452E-1599-43AB-9E79-02F8ADB14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F4F5-E2A7-426E-980B-542BF30E0F55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AE7F9D-CA77-4FB4-8300-99D28831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9B7462-4561-4FB7-A9E9-CAACB036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942E-136A-4768-9816-BABDD92674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52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BC014-8549-46EF-BAAE-E413707B9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7AA722-AB34-466D-9390-6ABDE2361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F4F5-E2A7-426E-980B-542BF30E0F55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32D01-DD36-425E-B60E-BB1DFA32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91BDA-CD26-4B0F-B906-23C6DB29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942E-136A-4768-9816-BABDD92674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68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4FE51-F813-47BE-9FBA-7B38D2EE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F4F5-E2A7-426E-980B-542BF30E0F55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6AA49-A26D-4067-9982-923AE759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2CCEA-880C-40E0-823B-8D94A79F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942E-136A-4768-9816-BABDD92674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53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B0CC6-EC4A-4C94-AA01-AC42CA40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308C9-3D6D-4C43-8377-5F9F830DA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D5644-3E1F-4EED-8138-7F37F1F31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76287-7B67-488A-A17A-3DEFF2CD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F4F5-E2A7-426E-980B-542BF30E0F55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A3E57-AB09-4338-8898-C95161FBA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FBE19-2FA3-4507-A8EF-D814C7F1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942E-136A-4768-9816-BABDD92674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94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589BB-55DF-45B2-8EBB-2892FEAD6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BDD91-5411-4F1B-889C-DA3B3B323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3C22F-EE80-47B5-B53C-227C38C72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6EEBC-F215-4FF5-B085-7B066082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F4F5-E2A7-426E-980B-542BF30E0F55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BE8A0-9A58-411A-8A9F-1CD4C32FD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945F3-A7FB-451E-B438-5BBBA96F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942E-136A-4768-9816-BABDD92674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7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33BDF2-5504-4B96-9F17-7DDB701AE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5968F-6616-488F-9D4A-0FD71356D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50FB5-5329-4F52-A771-5CBA0839C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5F4F5-E2A7-426E-980B-542BF30E0F55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C9B9A-A656-4F02-AABC-28044E1D92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1CDE2-CF42-4C41-90D0-32D4FD99B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5942E-136A-4768-9816-BABDD92674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83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3AD4B-C085-4EA4-998B-B50EF69E56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Final year project progress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3C353-86FC-4F46-B604-FDCE06661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Wes Gaunt </a:t>
            </a:r>
          </a:p>
          <a:p>
            <a:r>
              <a:rPr lang="en-GB" dirty="0"/>
              <a:t>11 December 2019</a:t>
            </a:r>
          </a:p>
        </p:txBody>
      </p:sp>
    </p:spTree>
    <p:extLst>
      <p:ext uri="{BB962C8B-B14F-4D97-AF65-F5344CB8AC3E}">
        <p14:creationId xmlns:p14="http://schemas.microsoft.com/office/powerpoint/2010/main" val="2795189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49DCF-49F4-4C62-9764-035ED36F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Complementary (</a:t>
            </a:r>
            <a:r>
              <a:rPr lang="en-GB" i="1" dirty="0"/>
              <a:t>CMOS</a:t>
            </a:r>
            <a:r>
              <a:rPr lang="en-GB" dirty="0"/>
              <a:t>) mirrors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91173-D120-4A9B-85D4-6F1D384EA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PMOS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B58B75-7DDC-4EB5-9887-6A8DC8731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061" y="2087500"/>
            <a:ext cx="8599714" cy="44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05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C264B-DF4F-43EB-906D-4611C60E2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Complementary (</a:t>
            </a:r>
            <a:r>
              <a:rPr lang="en-GB" i="1" dirty="0"/>
              <a:t>CMOS</a:t>
            </a:r>
            <a:r>
              <a:rPr lang="en-GB" dirty="0"/>
              <a:t>) mirrors (2)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7D05E-B1A5-4D7D-9A2D-D20B4EF4A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PMOS source current, VCAP increases.</a:t>
            </a:r>
          </a:p>
          <a:p>
            <a:r>
              <a:rPr lang="en-GB" dirty="0"/>
              <a:t>NMOS sink current, VCAP decreases.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CE62F5-81EC-47BD-8452-80D9324C6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767" y="365125"/>
            <a:ext cx="5229225" cy="6057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89B7C4-FC1F-495F-8118-829D826BA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567" y="365125"/>
            <a:ext cx="3717980" cy="614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2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0F821-ACEA-4656-908E-7248A4439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Preliminary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72DA2D-0FE3-4A59-88C7-5AB1DC5B8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200 pairs of inputs.</a:t>
            </a:r>
          </a:p>
          <a:p>
            <a:r>
              <a:rPr lang="en-GB" dirty="0"/>
              <a:t>1 pair of weights for each set of 200 inputs. </a:t>
            </a:r>
          </a:p>
          <a:p>
            <a:r>
              <a:rPr lang="en-GB" dirty="0"/>
              <a:t>Binary output: &gt;= 0.9V?</a:t>
            </a:r>
          </a:p>
          <a:p>
            <a:r>
              <a:rPr lang="en-GB" dirty="0"/>
              <a:t>Compared with MATLAB results.</a:t>
            </a:r>
          </a:p>
          <a:p>
            <a:r>
              <a:rPr lang="en-GB" dirty="0"/>
              <a:t>Voltage domain</a:t>
            </a:r>
          </a:p>
          <a:p>
            <a:r>
              <a:rPr lang="en-GB" dirty="0"/>
              <a:t>100% accuracy</a:t>
            </a:r>
          </a:p>
          <a:p>
            <a:endParaRPr lang="en-GB" dirty="0"/>
          </a:p>
          <a:p>
            <a:r>
              <a:rPr lang="en-GB" dirty="0"/>
              <a:t>Low resolution issues.</a:t>
            </a:r>
          </a:p>
        </p:txBody>
      </p:sp>
      <p:pic>
        <p:nvPicPr>
          <p:cNvPr id="1026" name="Picture 2" descr="Machine generated alternative text:&#10;0.8 &#10;0.6 &#10;o &#10;10.75,0251 &#10;o &#10;11.00, 1.001 &#10;1025,0251 &#10;0.4 &#10;* &#10;1025,0.751 &#10;10.75,0.751 &#10;0.2 &#10;c -0.2 &#10;-0.4 &#10;-0.6 &#10;-0.8 &#10;-0.5 &#10;0.5 ">
            <a:extLst>
              <a:ext uri="{FF2B5EF4-FFF2-40B4-BE49-F238E27FC236}">
                <a16:creationId xmlns:a16="http://schemas.microsoft.com/office/drawing/2014/main" id="{EC2526A5-FBE5-44E2-85FF-DF67911D7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090" y="1273117"/>
            <a:ext cx="8124825" cy="53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chine generated alternative text:&#10;0.2 &#10;0.15 &#10;0.05 &#10;_O .05 &#10;10.75,0251 &#10;11.00, 1.001 &#10;1025,0251 &#10;1025,0.751 &#10;-0.15 &#10;10.75,0.751 &#10;-0.2 &#10;-0.5 &#10;-0.4 &#10;-0.3 &#10;-0.2 &#10;0.2 &#10;o &#10;o &#10;* &#10;* &#10;0.3 &#10;10.10,0.101 &#10;linear &#10;0.4 &#10;0.5 ">
            <a:extLst>
              <a:ext uri="{FF2B5EF4-FFF2-40B4-BE49-F238E27FC236}">
                <a16:creationId xmlns:a16="http://schemas.microsoft.com/office/drawing/2014/main" id="{60E17F75-ED3A-499A-8A83-07E500562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123" y="1741429"/>
            <a:ext cx="8667750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97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B786-90E8-4681-9C5E-C98472A5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D0349-390A-4115-929E-88184FAA2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More inputs</a:t>
            </a:r>
          </a:p>
          <a:p>
            <a:r>
              <a:rPr lang="en-GB" dirty="0"/>
              <a:t>b input</a:t>
            </a:r>
          </a:p>
          <a:p>
            <a:r>
              <a:rPr lang="en-GB" dirty="0"/>
              <a:t>Handle negative inputs and weights</a:t>
            </a:r>
          </a:p>
          <a:p>
            <a:r>
              <a:rPr lang="en-GB" dirty="0"/>
              <a:t>Time domain output</a:t>
            </a:r>
          </a:p>
          <a:p>
            <a:r>
              <a:rPr lang="en-GB" dirty="0"/>
              <a:t>Time domain weighting: time x capacitor x VCCS: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B6FAF8-C254-4716-8474-69F09EBA1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419" y="1305507"/>
            <a:ext cx="47053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69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BBFEA-E6FA-4F29-BA69-DF3535568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/>
              <a:t>Questions, queries &amp; concerns 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110904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825526-968B-4713-BFEB-C00149557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640788">
            <a:off x="5137702" y="1303392"/>
            <a:ext cx="3770471" cy="49963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DB9527-A0A8-4935-A6C8-8DD02A690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Time domain 0.18µm CMOS analogue MAC for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D0D6D-D63D-4369-8AAD-21547D4BB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Previous work (Matt &amp; ARM)</a:t>
            </a:r>
          </a:p>
          <a:p>
            <a:r>
              <a:rPr lang="en-GB" dirty="0"/>
              <a:t>‘</a:t>
            </a:r>
            <a:r>
              <a:rPr lang="en-GB" dirty="0" err="1"/>
              <a:t>Psuedo</a:t>
            </a:r>
            <a:r>
              <a:rPr lang="en-GB" dirty="0"/>
              <a:t>’ CMOS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Coming up…</a:t>
            </a:r>
          </a:p>
          <a:p>
            <a:r>
              <a:rPr lang="en-GB" dirty="0"/>
              <a:t>What?</a:t>
            </a:r>
          </a:p>
          <a:p>
            <a:r>
              <a:rPr lang="en-GB" strike="sngStrike" dirty="0"/>
              <a:t>Why?</a:t>
            </a:r>
          </a:p>
          <a:p>
            <a:r>
              <a:rPr lang="en-GB" dirty="0"/>
              <a:t>How?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DA4DF-4ABD-41F4-B3B3-8C4A40C0E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95226">
            <a:off x="7283126" y="1451857"/>
            <a:ext cx="3902072" cy="509887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22A625E-5737-4BF2-B84B-F48F0AE42E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60737" y="5191970"/>
            <a:ext cx="2362200" cy="1143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CB8BA0-8496-4E1A-BF9C-59316F6959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379" y="4611362"/>
            <a:ext cx="20288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5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9527-A0A8-4935-A6C8-8DD02A69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trike="sngStrike" dirty="0"/>
              <a:t>Time domain 0.18µm CMOS analogue </a:t>
            </a:r>
            <a:r>
              <a:rPr lang="en-GB" dirty="0"/>
              <a:t>MAC </a:t>
            </a:r>
            <a:r>
              <a:rPr lang="en-GB" strike="sngStrike" dirty="0"/>
              <a:t>for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D0D6D-D63D-4369-8AAD-21547D4BB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4400" dirty="0"/>
              <a:t>M</a:t>
            </a:r>
            <a:r>
              <a:rPr lang="en-GB" dirty="0"/>
              <a:t>ultiply </a:t>
            </a:r>
            <a:r>
              <a:rPr lang="en-GB" sz="4400" dirty="0" err="1"/>
              <a:t>AC</a:t>
            </a:r>
            <a:r>
              <a:rPr lang="en-GB" dirty="0" err="1"/>
              <a:t>cumulate</a:t>
            </a:r>
            <a:r>
              <a:rPr lang="en-GB" dirty="0"/>
              <a:t> operation</a:t>
            </a:r>
          </a:p>
          <a:p>
            <a:r>
              <a:rPr lang="en-GB" dirty="0"/>
              <a:t>Single neuron performs the operation:</a:t>
            </a:r>
          </a:p>
          <a:p>
            <a:pPr marL="1371600" lvl="3" indent="0">
              <a:buNone/>
            </a:pPr>
            <a:r>
              <a:rPr lang="en-GB" sz="5400" dirty="0"/>
              <a:t>			y = </a:t>
            </a:r>
            <a:r>
              <a:rPr lang="en-GB" sz="5400" b="1" dirty="0"/>
              <a:t>XW</a:t>
            </a:r>
            <a:r>
              <a:rPr lang="en-GB" sz="5400" dirty="0"/>
              <a:t> + b</a:t>
            </a:r>
          </a:p>
          <a:p>
            <a:r>
              <a:rPr lang="en-GB" dirty="0"/>
              <a:t>X and W are vectors of length </a:t>
            </a:r>
            <a:r>
              <a:rPr lang="en-GB" i="1" dirty="0"/>
              <a:t>n.</a:t>
            </a:r>
          </a:p>
          <a:p>
            <a:r>
              <a:rPr lang="en-GB" dirty="0"/>
              <a:t>y and b is are scalars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3112D5-749F-452E-8123-CB61CE12F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629" y="4462463"/>
            <a:ext cx="42957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7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9527-A0A8-4935-A6C8-8DD02A69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domain </a:t>
            </a:r>
            <a:r>
              <a:rPr lang="en-GB" strike="sngStrike" dirty="0"/>
              <a:t>0.18µm CMOS analogue MAC for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D0D6D-D63D-4369-8AAD-21547D4BB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Inputs are scaled using pulse width. </a:t>
            </a:r>
          </a:p>
          <a:p>
            <a:r>
              <a:rPr lang="en-GB" dirty="0"/>
              <a:t>Long pulse = high magnitude (of x)</a:t>
            </a:r>
          </a:p>
          <a:p>
            <a:r>
              <a:rPr lang="en-GB" dirty="0"/>
              <a:t>Short pulse = low magnitude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39DF93-4E71-4233-BBC8-6D7BB0780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875" y="547688"/>
            <a:ext cx="93249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2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75BE-E84A-4EF2-AEC6-43B5D4DB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domain current to voltage?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5757F-1076-4C48-99FB-7884BCA55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Capacitor</a:t>
            </a:r>
          </a:p>
          <a:p>
            <a:r>
              <a:rPr lang="en-GB" dirty="0"/>
              <a:t>CURRENT (mode) x TIME (domain) = (change in) CHARGE</a:t>
            </a:r>
          </a:p>
          <a:p>
            <a:r>
              <a:rPr lang="en-GB" dirty="0"/>
              <a:t>@t = 0. </a:t>
            </a:r>
            <a:r>
              <a:rPr lang="en-GB" dirty="0" err="1"/>
              <a:t>Vcap</a:t>
            </a:r>
            <a:r>
              <a:rPr lang="en-GB" dirty="0"/>
              <a:t> = VDD/2 = 0.9V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EBBF77-714B-4B87-AAFD-5FFA68B58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875" y="547688"/>
            <a:ext cx="93249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6CE8-CBAC-487C-ACAE-273EA706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 input neuron example (no offset)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62F991-A8CC-4B27-B0DF-E780154AD4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𝑿𝑾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62F991-A8CC-4B27-B0DF-E780154AD4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ABC2ED3-16AA-467B-9E5E-95B95E542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307" y="3061639"/>
            <a:ext cx="5434758" cy="187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0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DA40-00F1-4909-95DA-F737D3D8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0871C-A26F-4D03-8F79-7D1496493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Conventional CMOS (TSMC 180nm)</a:t>
            </a:r>
          </a:p>
          <a:p>
            <a:r>
              <a:rPr lang="en-GB" dirty="0"/>
              <a:t>Binary weighted (W) current mirror (X)</a:t>
            </a:r>
          </a:p>
          <a:p>
            <a:r>
              <a:rPr lang="en-GB" dirty="0"/>
              <a:t>Leads to W.X…</a:t>
            </a:r>
          </a:p>
        </p:txBody>
      </p:sp>
    </p:spTree>
    <p:extLst>
      <p:ext uri="{BB962C8B-B14F-4D97-AF65-F5344CB8AC3E}">
        <p14:creationId xmlns:p14="http://schemas.microsoft.com/office/powerpoint/2010/main" val="203497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6C260E-184A-4355-B60C-7211609E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current mirror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B2017-D005-4685-8D4F-F8EF37157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Binary weighted -&gt;</a:t>
            </a:r>
          </a:p>
          <a:p>
            <a:pPr marL="0" indent="0">
              <a:buNone/>
            </a:pPr>
            <a:r>
              <a:rPr lang="en-GB" dirty="0"/>
              <a:t>	4 bits = 0..15</a:t>
            </a:r>
          </a:p>
          <a:p>
            <a:pPr marL="0" indent="0">
              <a:buNone/>
            </a:pPr>
            <a:r>
              <a:rPr lang="en-GB" dirty="0"/>
              <a:t>	LSB = 0.067</a:t>
            </a:r>
          </a:p>
          <a:p>
            <a:pPr marL="0" indent="0">
              <a:buNone/>
            </a:pPr>
            <a:r>
              <a:rPr lang="en-GB" dirty="0"/>
              <a:t>		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Current mirror -&gt;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NMOS version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F684F-D444-4874-BB8E-7407806F31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7" t="-531" r="19696" b="531"/>
          <a:stretch/>
        </p:blipFill>
        <p:spPr>
          <a:xfrm>
            <a:off x="4711959" y="1502228"/>
            <a:ext cx="6577035" cy="482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2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FFD12-0185-42B0-8112-CCC779841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domain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6215B-322E-48FD-8E69-630312179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Need output mirror to ‘reset’ the capacitor.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E61879-2363-4437-ACE8-B139844F5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70" y="365125"/>
            <a:ext cx="11125200" cy="59817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F44972A-CB83-4CC2-A8B6-F33636B6A5A4}"/>
              </a:ext>
            </a:extLst>
          </p:cNvPr>
          <p:cNvSpPr/>
          <p:nvPr/>
        </p:nvSpPr>
        <p:spPr>
          <a:xfrm>
            <a:off x="4462944" y="1079004"/>
            <a:ext cx="1434517" cy="149324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E621BB-2D73-4650-9155-4674F119E7D2}"/>
              </a:ext>
            </a:extLst>
          </p:cNvPr>
          <p:cNvSpPr/>
          <p:nvPr/>
        </p:nvSpPr>
        <p:spPr>
          <a:xfrm>
            <a:off x="1835933" y="205468"/>
            <a:ext cx="3732245" cy="2900589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AD4ED5-3A0D-4F2C-8EAF-E2C8351D667E}"/>
              </a:ext>
            </a:extLst>
          </p:cNvPr>
          <p:cNvSpPr/>
          <p:nvPr/>
        </p:nvSpPr>
        <p:spPr>
          <a:xfrm>
            <a:off x="5763608" y="1388857"/>
            <a:ext cx="5653809" cy="366970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2" name="Picture 4" descr="Machine generated alternative text:&#10;Basic design 1 &#10;0 02 &#10;000E+co 200+05 400+05 600+05 800E-05 100+04 120+04 140+04 IEOE-04 &#10;Charge delivered /uC ">
            <a:extLst>
              <a:ext uri="{FF2B5EF4-FFF2-40B4-BE49-F238E27FC236}">
                <a16:creationId xmlns:a16="http://schemas.microsoft.com/office/drawing/2014/main" id="{29FC9A43-0DBB-42CB-B61B-6D8F2F9FC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348" y="1429099"/>
            <a:ext cx="6661831" cy="399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2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8AA16D818BCA4C9F3B7CD479C589EA" ma:contentTypeVersion="10" ma:contentTypeDescription="Create a new document." ma:contentTypeScope="" ma:versionID="8a53b6ded2fa8759d9ec8692b9aa0d78">
  <xsd:schema xmlns:xsd="http://www.w3.org/2001/XMLSchema" xmlns:xs="http://www.w3.org/2001/XMLSchema" xmlns:p="http://schemas.microsoft.com/office/2006/metadata/properties" xmlns:ns3="51c2a674-89ee-4e3b-bf22-df335e608542" xmlns:ns4="6401843a-8865-425e-86ca-22ed9e456d58" targetNamespace="http://schemas.microsoft.com/office/2006/metadata/properties" ma:root="true" ma:fieldsID="247face30ab4fbc7176a5caad845759c" ns3:_="" ns4:_="">
    <xsd:import namespace="51c2a674-89ee-4e3b-bf22-df335e608542"/>
    <xsd:import namespace="6401843a-8865-425e-86ca-22ed9e456d5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c2a674-89ee-4e3b-bf22-df335e60854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01843a-8865-425e-86ca-22ed9e456d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F21384-9129-417D-A9BF-632170447B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c2a674-89ee-4e3b-bf22-df335e608542"/>
    <ds:schemaRef ds:uri="6401843a-8865-425e-86ca-22ed9e456d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E988BC-C29F-4ED7-8F12-5AFDDEF5F7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82AF78-8137-4889-895F-4689744B731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282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Final year project progress presentation</vt:lpstr>
      <vt:lpstr>Time domain 0.18µm CMOS analogue MAC for neural networks</vt:lpstr>
      <vt:lpstr>Time domain 0.18µm CMOS analogue MAC for neural networks</vt:lpstr>
      <vt:lpstr>Time domain 0.18µm CMOS analogue MAC for neural networks</vt:lpstr>
      <vt:lpstr>Time domain current to voltage?</vt:lpstr>
      <vt:lpstr>2 input neuron example (no offset)</vt:lpstr>
      <vt:lpstr>How? </vt:lpstr>
      <vt:lpstr>First current mirror</vt:lpstr>
      <vt:lpstr>Time domain output</vt:lpstr>
      <vt:lpstr>Complementary (CMOS) mirrors (1)</vt:lpstr>
      <vt:lpstr>Complementary (CMOS) mirrors (2) </vt:lpstr>
      <vt:lpstr>Preliminary results</vt:lpstr>
      <vt:lpstr>Next steps</vt:lpstr>
      <vt:lpstr>Questions, queries &amp; concerns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progress presentation</dc:title>
  <dc:creator>Wes Gaunt</dc:creator>
  <cp:lastModifiedBy>Wes Gaunt</cp:lastModifiedBy>
  <cp:revision>9</cp:revision>
  <dcterms:created xsi:type="dcterms:W3CDTF">2019-12-11T09:26:26Z</dcterms:created>
  <dcterms:modified xsi:type="dcterms:W3CDTF">2019-12-11T18:36:58Z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0x0101007B8AA16D818BCA4C9F3B7CD479C589EA</vt:lpwstr>
  </property>
</Properties>
</file>