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F757-C334-411E-8A14-88EC30AE7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32734-4475-42B7-8A44-713D4AA6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3C2F-8C94-48D5-A4A2-6E65CD7E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66F5-FBBC-4145-AD03-63530D8B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B1F1-7A8A-460F-B586-44BEFE9D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33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783-90F7-49E9-A8EB-F6D80560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1DB5B-3FA0-4D06-A1B5-2E2B6273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EED8-EC73-42E5-8EAF-93314A73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C96A-3D6A-4209-9BAB-3FD774D7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8DB8-2770-494E-B70B-2E62FAC4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E892D-C789-40F3-A160-2ED3B6A8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BC19C-2A80-4F0F-99D9-780D8B7C6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311C-C821-4B63-9788-BA324BA5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C937-AB98-44AD-AA26-4AC47FC8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B4F3-79D6-4ED7-8BF8-A793B4C0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3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0160-CC58-4262-AB06-3BE8255D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4288-C232-4441-A7F2-B176B19F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AB1D-1E49-466F-BB51-5C3E21F3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F601-0672-436B-A61B-DC13C06F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D4D2-8B48-4DAB-8D9C-5769E37D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9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0123-B1DA-41D4-BD2A-F869BA40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5D1B-FFD9-4327-B4DF-A0A702AE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FAFA-0F76-49FD-BF99-D06DDF1F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F992-6DF3-45AC-964E-28A85573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6653-CD6D-4C2D-8DCB-4FBFE11F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39B4-B044-4CC2-80A9-79293481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FF2A-3C97-4E93-BDAA-E18E8B05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3FF70-1E26-4302-AF87-E27B0437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6DC0-BDC7-4637-BEC2-CC6E08B9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E9FD9-61F5-4D82-A03A-A6B51148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BB70-9A11-4E68-8ED7-B78A7AC2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8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20C0-B88C-442F-8E0E-2B762057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811BB-31CA-4F41-BAEC-B0C20433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1E3F9-723F-4BF6-9161-DF8BECDA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26A32-C26B-4CF8-A503-2A07683A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B8491-12ED-4416-8D16-12C053F5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AAD06-0FA8-4CCF-BE51-7C010615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75EFE-5D16-4469-8FA1-419FACAD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E1C94-2917-465E-83B6-AC93EF9A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3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4724-665E-47C3-9254-82745EA3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DB911-87E2-4839-9FED-D17108A8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E8002-2393-4302-81FA-3AED0F34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924B-8CEA-41F9-947C-8AEF83B4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9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FE23F-84A7-41EB-87CA-B547BF4B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0CBE6-7EF9-40AF-A54F-B3DB9F19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090B2-9335-40FF-AA54-33F4F9A4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6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C077-AC05-4F14-9A80-6EA949C1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60A4-4091-4FFB-9A7C-6FD1090B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095DB-F267-4C98-BF04-5FB215415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77333-24A6-44BE-A7CD-926B683E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B8842-9630-4604-8719-33B2C87D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3EDDB-85DC-48C1-9BF3-619D298F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6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BF44-B867-401D-801F-C52423CC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B1EBC-2088-4CA2-B976-E594A4034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84BD7-CEAF-434D-9394-44BC2AD5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5A18-CF64-4478-8C29-8151638D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B0A1-84B5-4BBD-B251-64BE6DA7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B54A-C2CC-4065-A3C5-0699EB1C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8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05050-B0E8-4D30-BCD3-2F830510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CC590-BA5F-4AA0-9F27-1C58163F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25A9-7DEB-452B-A93A-46C95E88D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1C4A-C489-47CB-8420-85985DA08B07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7E5E-C7A1-4CB6-9A5C-E18ECBA5A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B802-7C78-4BA7-BA2A-F30A88CDF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DA82-D2F7-4580-AA80-70D8F68FB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0F21-3C80-4E1F-B3BD-D93099B6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NMOS mirror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96E51-AA4E-44C2-B8CD-88745CBB5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11" y="1825625"/>
            <a:ext cx="7809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22C4-6B86-4BE4-A94B-87CD6296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PMOS Mirror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AD9DE-EFC5-4DDE-B110-44EC1A24B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022" y="1825625"/>
            <a:ext cx="8099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2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8BBA-2EF5-4187-85AC-3E208A67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input neuron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8C444-126A-4885-BCD1-F85CF779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9350"/>
            <a:ext cx="5815365" cy="6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0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91BF-4920-44B9-90DB-D3DC3793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NMOS simplified (new)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8989A2-2D6E-4615-8B64-9F3079965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048669"/>
            <a:ext cx="9372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D026-9B69-46D0-9DC3-291123EC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2" y="654374"/>
            <a:ext cx="10515600" cy="1325563"/>
          </a:xfrm>
        </p:spPr>
        <p:txBody>
          <a:bodyPr/>
          <a:lstStyle/>
          <a:p>
            <a:r>
              <a:rPr lang="en-GB" dirty="0"/>
              <a:t>1 input neuron </a:t>
            </a:r>
            <a:r>
              <a:rPr lang="en-GB" dirty="0" err="1"/>
              <a:t>cadance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3E86D-87AA-4FC8-9C13-54096E33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59" y="145473"/>
            <a:ext cx="10363200" cy="67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0AAF-179C-4A51-BC00-0FEA52CD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0854-B278-4E67-BDCF-B9AC785B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793A0-3A26-4030-B09E-F4F69469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98" y="0"/>
            <a:ext cx="10167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8AA16D818BCA4C9F3B7CD479C589EA" ma:contentTypeVersion="12" ma:contentTypeDescription="Create a new document." ma:contentTypeScope="" ma:versionID="3c7cc6ed26413e72178f18eeee22bc0d">
  <xsd:schema xmlns:xsd="http://www.w3.org/2001/XMLSchema" xmlns:xs="http://www.w3.org/2001/XMLSchema" xmlns:p="http://schemas.microsoft.com/office/2006/metadata/properties" xmlns:ns3="51c2a674-89ee-4e3b-bf22-df335e608542" xmlns:ns4="6401843a-8865-425e-86ca-22ed9e456d58" targetNamespace="http://schemas.microsoft.com/office/2006/metadata/properties" ma:root="true" ma:fieldsID="24ce61ff2f229fe12cdf31bad089769e" ns3:_="" ns4:_="">
    <xsd:import namespace="51c2a674-89ee-4e3b-bf22-df335e608542"/>
    <xsd:import namespace="6401843a-8865-425e-86ca-22ed9e456d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2a674-89ee-4e3b-bf22-df335e6085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1843a-8865-425e-86ca-22ed9e456d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271A94-843E-4323-9FF8-BE7D5344A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2a674-89ee-4e3b-bf22-df335e608542"/>
    <ds:schemaRef ds:uri="6401843a-8865-425e-86ca-22ed9e456d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9EBE98-2175-4787-84BC-E50E57D3F1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73AD1-4F99-491D-AEDA-53E76528CB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NMOS mirror</vt:lpstr>
      <vt:lpstr>PMOS Mirror</vt:lpstr>
      <vt:lpstr>1 input neuron</vt:lpstr>
      <vt:lpstr>NMOS simplified (new)</vt:lpstr>
      <vt:lpstr>1 input neuron cadance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NMOS mirror</dc:title>
  <dc:creator>Wes Gaunt</dc:creator>
  <cp:lastModifiedBy>Wes Gaunt</cp:lastModifiedBy>
  <cp:revision>1</cp:revision>
  <dcterms:created xsi:type="dcterms:W3CDTF">2020-01-17T12:28:33Z</dcterms:created>
  <dcterms:modified xsi:type="dcterms:W3CDTF">2020-01-17T12:36:14Z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0x0101007B8AA16D818BCA4C9F3B7CD479C589EA</vt:lpwstr>
  </property>
</Properties>
</file>