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73" r:id="rId9"/>
    <p:sldId id="272" r:id="rId10"/>
    <p:sldId id="274" r:id="rId11"/>
    <p:sldId id="264" r:id="rId12"/>
    <p:sldId id="270" r:id="rId13"/>
    <p:sldId id="269" r:id="rId14"/>
    <p:sldId id="275" r:id="rId15"/>
    <p:sldId id="276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06" autoAdjust="0"/>
    <p:restoredTop sz="94660"/>
  </p:normalViewPr>
  <p:slideViewPr>
    <p:cSldViewPr>
      <p:cViewPr varScale="1">
        <p:scale>
          <a:sx n="102" d="100"/>
          <a:sy n="102" d="100"/>
        </p:scale>
        <p:origin x="-90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7BB9C-8931-4132-81CE-068281051B41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E58FB-5A29-442E-9529-C307D7A41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Introductions, Everyone introduce themselves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Joe’s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Matt’s</a:t>
            </a:r>
            <a:r>
              <a:rPr lang="en-US" baseline="0" dirty="0" smtClean="0"/>
              <a:t> talking about this slide and scripting engine. Alex filled it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EVERYONE</a:t>
            </a:r>
            <a:r>
              <a:rPr lang="en-US" baseline="0" dirty="0" smtClean="0"/>
              <a:t> IS SPEAKING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is speaking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Everyone’s Speaking;</a:t>
            </a:r>
            <a:r>
              <a:rPr lang="en-US" baseline="0" dirty="0" smtClean="0"/>
              <a:t> FINAL SLIDE YAY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Self-Introduction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here about the plot. Alex</a:t>
            </a:r>
            <a:r>
              <a:rPr lang="en-US" baseline="0" dirty="0" smtClean="0"/>
              <a:t> talks elevator speech, Matt talks about plot.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Day-Night : Alex, Scripting</a:t>
            </a:r>
            <a:r>
              <a:rPr lang="en-US" baseline="0" dirty="0" smtClean="0"/>
              <a:t> : Alex, Matt, Skills : John, Enemies : ALL, Save/Load : Matt, Areas : Alex, Dungeons : Alex</a:t>
            </a:r>
          </a:p>
          <a:p>
            <a:r>
              <a:rPr lang="en-US" baseline="0" dirty="0" smtClean="0"/>
              <a:t>Speaking: Joe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Individual</a:t>
            </a:r>
            <a:r>
              <a:rPr lang="en-US" baseline="0" dirty="0" smtClean="0"/>
              <a:t> experiences later, only if ask…</a:t>
            </a:r>
          </a:p>
          <a:p>
            <a:r>
              <a:rPr lang="en-US" dirty="0" smtClean="0"/>
              <a:t>John is speaking for most part.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Alex</a:t>
            </a:r>
            <a:r>
              <a:rPr lang="en-US" baseline="0" dirty="0" smtClean="0"/>
              <a:t> calls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Alex’s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Matt’s Slide: RUN.</a:t>
            </a:r>
            <a:r>
              <a:rPr lang="en-US" baseline="0" dirty="0" smtClean="0"/>
              <a:t> LIKE HELL.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John’s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Warrior</a:t>
            </a:r>
            <a:br>
              <a:rPr lang="en-US" dirty="0" smtClean="0"/>
            </a:br>
            <a:r>
              <a:rPr lang="en-US" sz="2800" dirty="0" smtClean="0"/>
              <a:t>By: Team BMP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Alex Beerman</a:t>
            </a:r>
          </a:p>
          <a:p>
            <a:r>
              <a:rPr lang="en-US" dirty="0" smtClean="0"/>
              <a:t>Matthew Morrill</a:t>
            </a:r>
          </a:p>
          <a:p>
            <a:r>
              <a:rPr lang="en-US" dirty="0" smtClean="0"/>
              <a:t>John Parks</a:t>
            </a:r>
          </a:p>
          <a:p>
            <a:r>
              <a:rPr lang="en-US" dirty="0" smtClean="0"/>
              <a:t>Joe Ortega</a:t>
            </a:r>
            <a:endParaRPr lang="en-US" dirty="0"/>
          </a:p>
        </p:txBody>
      </p:sp>
    </p:spTree>
  </p:cSld>
  <p:clrMapOvr>
    <a:masterClrMapping/>
  </p:clrMapOvr>
  <p:transition advTm="315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Joe Ortega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Comparisons</a:t>
            </a:r>
            <a:endParaRPr lang="en-US" dirty="0"/>
          </a:p>
        </p:txBody>
      </p:sp>
      <p:pic>
        <p:nvPicPr>
          <p:cNvPr id="5" name="Content Placeholder 4" descr="scipt2world compar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205015"/>
            <a:ext cx="7467600" cy="3316332"/>
          </a:xfrm>
        </p:spPr>
      </p:pic>
    </p:spTree>
  </p:cSld>
  <p:clrMapOvr>
    <a:masterClrMapping/>
  </p:clrMapOvr>
  <p:transition advTm="5039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- Magic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</p:nvPr>
        </p:nvGraphicFramePr>
        <p:xfrm>
          <a:off x="838200" y="1600200"/>
          <a:ext cx="7467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1866900"/>
                <a:gridCol w="1866900"/>
                <a:gridCol w="1866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Divine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Lightning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Critical Chance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Damage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Freeze DOT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 descr="magic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514600"/>
            <a:ext cx="7315200" cy="1828800"/>
          </a:xfrm>
          <a:prstGeom prst="rect">
            <a:avLst/>
          </a:prstGeom>
        </p:spPr>
      </p:pic>
    </p:spTree>
  </p:cSld>
  <p:clrMapOvr>
    <a:masterClrMapping/>
  </p:clrMapOvr>
  <p:transition advTm="16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- Weapons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838200" y="1600200"/>
          <a:ext cx="7467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1866900"/>
                <a:gridCol w="1866900"/>
                <a:gridCol w="1866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Pierce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Knockback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Damage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Critical Chance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 descr="weapon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514600"/>
            <a:ext cx="7315200" cy="1828801"/>
          </a:xfrm>
          <a:prstGeom prst="rect">
            <a:avLst/>
          </a:prstGeom>
        </p:spPr>
      </p:pic>
    </p:spTree>
  </p:cSld>
  <p:clrMapOvr>
    <a:masterClrMapping/>
  </p:clrMapOvr>
  <p:transition advTm="4883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Post-Mortem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Did Get 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Did Not Get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Large World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Dynamic Enemies</a:t>
            </a:r>
          </a:p>
          <a:p>
            <a:endParaRPr lang="en-US" dirty="0" smtClean="0"/>
          </a:p>
          <a:p>
            <a:r>
              <a:rPr lang="en-US" dirty="0" smtClean="0"/>
              <a:t>Genre-specific Entertaining </a:t>
            </a:r>
            <a:r>
              <a:rPr lang="en-US" dirty="0" err="1" smtClean="0"/>
              <a:t>Gameplay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Single-Player Skills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Multiplayer</a:t>
            </a:r>
          </a:p>
          <a:p>
            <a:r>
              <a:rPr lang="en-US" dirty="0" smtClean="0"/>
              <a:t>Magic Combos</a:t>
            </a:r>
          </a:p>
          <a:p>
            <a:r>
              <a:rPr lang="en-US" dirty="0" smtClean="0"/>
              <a:t>Shops</a:t>
            </a:r>
          </a:p>
          <a:p>
            <a:r>
              <a:rPr lang="en-US" dirty="0" smtClean="0"/>
              <a:t>Different Quality of Skills</a:t>
            </a:r>
          </a:p>
          <a:p>
            <a:r>
              <a:rPr lang="en-US" dirty="0" smtClean="0"/>
              <a:t>Original Ideas of Skills</a:t>
            </a:r>
          </a:p>
          <a:p>
            <a:r>
              <a:rPr lang="en-US" dirty="0" smtClean="0"/>
              <a:t>Better AI</a:t>
            </a:r>
          </a:p>
          <a:p>
            <a:r>
              <a:rPr lang="en-US" dirty="0" smtClean="0"/>
              <a:t>Extra Worlds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in Three Remaining Worlds</a:t>
            </a:r>
          </a:p>
          <a:p>
            <a:endParaRPr lang="en-US" dirty="0" smtClean="0"/>
          </a:p>
          <a:p>
            <a:r>
              <a:rPr lang="en-US" dirty="0" smtClean="0"/>
              <a:t>Functioning Multiplayer</a:t>
            </a:r>
          </a:p>
          <a:p>
            <a:endParaRPr lang="en-US" dirty="0" smtClean="0"/>
          </a:p>
          <a:p>
            <a:r>
              <a:rPr lang="en-US" dirty="0" smtClean="0"/>
              <a:t>Better Character Art</a:t>
            </a:r>
          </a:p>
          <a:p>
            <a:endParaRPr lang="en-US" dirty="0" smtClean="0"/>
          </a:p>
          <a:p>
            <a:r>
              <a:rPr lang="en-US" dirty="0" smtClean="0"/>
              <a:t>BALANCE!!!!!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and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EST</a:t>
            </a:r>
          </a:p>
          <a:p>
            <a:pPr algn="ctr">
              <a:buNone/>
            </a:pPr>
            <a:r>
              <a:rPr lang="en-US" dirty="0" smtClean="0"/>
              <a:t>U			I</a:t>
            </a:r>
          </a:p>
          <a:p>
            <a:pPr algn="ctr">
              <a:buNone/>
            </a:pPr>
            <a:r>
              <a:rPr lang="en-US" dirty="0" smtClean="0"/>
              <a:t>Q			O</a:t>
            </a:r>
          </a:p>
          <a:p>
            <a:pPr algn="ctr">
              <a:buNone/>
            </a:pPr>
            <a:r>
              <a:rPr lang="en-US" dirty="0" smtClean="0"/>
              <a:t>		N</a:t>
            </a:r>
          </a:p>
          <a:p>
            <a:pPr algn="ctr">
              <a:buNone/>
            </a:pPr>
            <a:r>
              <a:rPr lang="en-US" dirty="0" smtClean="0"/>
              <a:t>	M</a:t>
            </a:r>
          </a:p>
          <a:p>
            <a:pPr algn="ctr">
              <a:buNone/>
            </a:pPr>
            <a:r>
              <a:rPr lang="en-US" dirty="0" smtClean="0"/>
              <a:t>A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2085340"/>
          <a:ext cx="7467600" cy="244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457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Role(s) and Responsibilities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Alex </a:t>
                      </a:r>
                      <a:r>
                        <a:rPr lang="en-US" sz="2800" dirty="0" err="1" smtClean="0"/>
                        <a:t>Beerman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Lead Designer, Art Design, World Designer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Matthew Morrill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Project Manager, Co-designer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John Parks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Lead Programmer, Artist, Combat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Joe Ortega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Experience System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Tm="5288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Warrior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Homage to Zelda, Diablo, Elder Scrolls</a:t>
            </a:r>
          </a:p>
          <a:p>
            <a:r>
              <a:rPr lang="en-US" dirty="0" smtClean="0"/>
              <a:t>2D Action RPG</a:t>
            </a:r>
          </a:p>
          <a:p>
            <a:r>
              <a:rPr lang="en-US" dirty="0" smtClean="0"/>
              <a:t>Fantasy Sci-fi</a:t>
            </a:r>
            <a:endParaRPr lang="en-US" dirty="0"/>
          </a:p>
        </p:txBody>
      </p:sp>
      <p:pic>
        <p:nvPicPr>
          <p:cNvPr id="4" name="Picture 3" descr="Entry into World.jpg"/>
          <p:cNvPicPr>
            <a:picLocks noChangeAspect="1"/>
          </p:cNvPicPr>
          <p:nvPr/>
        </p:nvPicPr>
        <p:blipFill>
          <a:blip r:embed="rId3" cstate="print"/>
          <a:srcRect l="32432" t="33216" r="27027" b="21846"/>
          <a:stretch>
            <a:fillRect/>
          </a:stretch>
        </p:blipFill>
        <p:spPr>
          <a:xfrm>
            <a:off x="2505808" y="3276600"/>
            <a:ext cx="4132385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Day/Night cycle based on system time</a:t>
            </a:r>
          </a:p>
          <a:p>
            <a:r>
              <a:rPr lang="en-US" dirty="0" smtClean="0"/>
              <a:t>Scripting Engine</a:t>
            </a:r>
          </a:p>
          <a:p>
            <a:r>
              <a:rPr lang="en-US" dirty="0" smtClean="0"/>
              <a:t>24 Different skills</a:t>
            </a:r>
          </a:p>
          <a:p>
            <a:r>
              <a:rPr lang="en-US" dirty="0" smtClean="0"/>
              <a:t>Dynamic Enemies</a:t>
            </a:r>
          </a:p>
          <a:p>
            <a:r>
              <a:rPr lang="en-US" dirty="0" smtClean="0"/>
              <a:t>Multiple file save/loads</a:t>
            </a:r>
          </a:p>
          <a:p>
            <a:r>
              <a:rPr lang="en-US" dirty="0" smtClean="0"/>
              <a:t>7 </a:t>
            </a:r>
            <a:r>
              <a:rPr lang="en-US" dirty="0"/>
              <a:t>D</a:t>
            </a:r>
            <a:r>
              <a:rPr lang="en-US" dirty="0" smtClean="0"/>
              <a:t>ifferent areas</a:t>
            </a:r>
          </a:p>
          <a:p>
            <a:r>
              <a:rPr lang="en-US" dirty="0" smtClean="0"/>
              <a:t>Randomly picked dungeons</a:t>
            </a:r>
          </a:p>
          <a:p>
            <a:r>
              <a:rPr lang="en-US" dirty="0" smtClean="0"/>
              <a:t>Everything Levels</a:t>
            </a:r>
            <a:endParaRPr lang="en-US" dirty="0"/>
          </a:p>
        </p:txBody>
      </p:sp>
    </p:spTree>
  </p:cSld>
  <p:clrMapOvr>
    <a:masterClrMapping/>
  </p:clrMapOvr>
  <p:transition advTm="5428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Dynamics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Positives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Negatives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 Communication</a:t>
            </a:r>
          </a:p>
          <a:p>
            <a:pPr lvl="1"/>
            <a:r>
              <a:rPr lang="en-US" dirty="0" err="1" smtClean="0"/>
              <a:t>Facebook</a:t>
            </a:r>
            <a:endParaRPr lang="en-US" dirty="0" smtClean="0"/>
          </a:p>
          <a:p>
            <a:pPr lvl="1"/>
            <a:r>
              <a:rPr lang="en-US" dirty="0" smtClean="0"/>
              <a:t>Commit Notes</a:t>
            </a:r>
          </a:p>
          <a:p>
            <a:pPr lvl="1"/>
            <a:r>
              <a:rPr lang="en-US" dirty="0" smtClean="0"/>
              <a:t>Face to Face</a:t>
            </a:r>
          </a:p>
          <a:p>
            <a:r>
              <a:rPr lang="en-US" dirty="0" smtClean="0"/>
              <a:t>No Conflicts</a:t>
            </a:r>
          </a:p>
          <a:p>
            <a:endParaRPr lang="en-US" dirty="0" smtClean="0"/>
          </a:p>
          <a:p>
            <a:r>
              <a:rPr lang="en-US" dirty="0" smtClean="0"/>
              <a:t>Code Meshed Well</a:t>
            </a:r>
          </a:p>
          <a:p>
            <a:endParaRPr lang="en-US" dirty="0" smtClean="0"/>
          </a:p>
          <a:p>
            <a:r>
              <a:rPr lang="en-US" dirty="0" smtClean="0"/>
              <a:t>Skill Levels Matched</a:t>
            </a:r>
          </a:p>
          <a:p>
            <a:pPr lvl="1"/>
            <a:endParaRPr lang="en-US" dirty="0" smtClean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Original 4th Member Left</a:t>
            </a:r>
          </a:p>
          <a:p>
            <a:endParaRPr lang="en-US" dirty="0" smtClean="0"/>
          </a:p>
          <a:p>
            <a:r>
              <a:rPr lang="en-US" dirty="0" smtClean="0"/>
              <a:t>Code Modified without Asking</a:t>
            </a:r>
          </a:p>
          <a:p>
            <a:endParaRPr lang="en-US" dirty="0" smtClean="0"/>
          </a:p>
          <a:p>
            <a:r>
              <a:rPr lang="en-US" dirty="0" smtClean="0"/>
              <a:t>Living Locations</a:t>
            </a:r>
          </a:p>
          <a:p>
            <a:pPr lvl="1"/>
            <a:r>
              <a:rPr lang="en-US" dirty="0" smtClean="0"/>
              <a:t>Alex in San Mateo</a:t>
            </a:r>
          </a:p>
          <a:p>
            <a:pPr lvl="1"/>
            <a:r>
              <a:rPr lang="en-US" dirty="0" smtClean="0"/>
              <a:t>Matt in Fremont</a:t>
            </a:r>
          </a:p>
          <a:p>
            <a:pPr lvl="1"/>
            <a:r>
              <a:rPr lang="en-US" dirty="0" smtClean="0"/>
              <a:t>John in San Jose</a:t>
            </a:r>
          </a:p>
        </p:txBody>
      </p:sp>
    </p:spTree>
  </p:cSld>
  <p:clrMapOvr>
    <a:masterClrMapping/>
  </p:clrMapOvr>
  <p:transition advTm="5366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Largely Complex Ideas</a:t>
            </a:r>
          </a:p>
          <a:p>
            <a:r>
              <a:rPr lang="en-US" dirty="0" smtClean="0"/>
              <a:t>Sickness</a:t>
            </a:r>
          </a:p>
          <a:p>
            <a:r>
              <a:rPr lang="en-US" dirty="0" smtClean="0"/>
              <a:t>Computer Issues</a:t>
            </a:r>
          </a:p>
          <a:p>
            <a:r>
              <a:rPr lang="en-US" dirty="0" smtClean="0"/>
              <a:t>Low Networking Knowledge</a:t>
            </a:r>
          </a:p>
          <a:p>
            <a:r>
              <a:rPr lang="en-US" dirty="0" smtClean="0"/>
              <a:t>No Dedicated Artist</a:t>
            </a:r>
          </a:p>
          <a:p>
            <a:r>
              <a:rPr lang="en-US" dirty="0" smtClean="0"/>
              <a:t>Hard Delegation of Tasks</a:t>
            </a:r>
          </a:p>
          <a:p>
            <a:r>
              <a:rPr lang="en-US" dirty="0" smtClean="0"/>
              <a:t>Deadlines Missed</a:t>
            </a:r>
          </a:p>
          <a:p>
            <a:r>
              <a:rPr lang="en-US" dirty="0" smtClean="0"/>
              <a:t>Team Size = {4,3,2,1.5,4,2,3,2,3}</a:t>
            </a:r>
            <a:endParaRPr lang="en-US" dirty="0"/>
          </a:p>
        </p:txBody>
      </p:sp>
      <p:pic>
        <p:nvPicPr>
          <p:cNvPr id="18" name="Picture 17" descr="DemonKing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DFEF8"/>
              </a:clrFrom>
              <a:clrTo>
                <a:srgbClr val="FDFE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5974" y="0"/>
            <a:ext cx="3248026" cy="3352800"/>
          </a:xfrm>
          <a:prstGeom prst="rect">
            <a:avLst/>
          </a:prstGeom>
        </p:spPr>
      </p:pic>
    </p:spTree>
  </p:cSld>
  <p:clrMapOvr>
    <a:masterClrMapping/>
  </p:clrMapOvr>
  <p:transition advTm="4914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Alex </a:t>
            </a:r>
            <a:r>
              <a:rPr lang="en-US" dirty="0" err="1" smtClean="0"/>
              <a:t>Beerman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Started our entity class</a:t>
            </a:r>
          </a:p>
          <a:p>
            <a:pPr lvl="1"/>
            <a:r>
              <a:rPr lang="en-US" dirty="0" smtClean="0"/>
              <a:t>Most things are based on </a:t>
            </a:r>
            <a:r>
              <a:rPr lang="en-US" dirty="0" smtClean="0"/>
              <a:t>entity</a:t>
            </a:r>
            <a:endParaRPr lang="en-US" dirty="0" smtClean="0"/>
          </a:p>
          <a:p>
            <a:r>
              <a:rPr lang="en-US" dirty="0" smtClean="0"/>
              <a:t>Designed the worlds</a:t>
            </a:r>
          </a:p>
          <a:p>
            <a:r>
              <a:rPr lang="en-US" dirty="0" smtClean="0"/>
              <a:t>Art</a:t>
            </a:r>
          </a:p>
          <a:p>
            <a:pPr lvl="1"/>
            <a:r>
              <a:rPr lang="en-US" dirty="0" smtClean="0"/>
              <a:t>World and most of the characters</a:t>
            </a:r>
          </a:p>
          <a:p>
            <a:r>
              <a:rPr lang="en-US" dirty="0" smtClean="0"/>
              <a:t>Audio</a:t>
            </a:r>
          </a:p>
          <a:p>
            <a:pPr lvl="1"/>
            <a:r>
              <a:rPr lang="en-US" dirty="0" smtClean="0"/>
              <a:t>Found someone do donate their music</a:t>
            </a:r>
          </a:p>
          <a:p>
            <a:pPr lvl="1"/>
            <a:r>
              <a:rPr lang="en-US" dirty="0" smtClean="0"/>
              <a:t>Determined when and how to play the files</a:t>
            </a:r>
          </a:p>
          <a:p>
            <a:r>
              <a:rPr lang="en-US" dirty="0" smtClean="0"/>
              <a:t>Minion/Boss Ai</a:t>
            </a:r>
          </a:p>
          <a:p>
            <a:r>
              <a:rPr lang="en-US" dirty="0" smtClean="0"/>
              <a:t>Created the installer file</a:t>
            </a:r>
            <a:endParaRPr lang="en-US" dirty="0" smtClean="0"/>
          </a:p>
        </p:txBody>
      </p:sp>
      <p:pic>
        <p:nvPicPr>
          <p:cNvPr id="4" name="Picture 3" descr="demon1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4200" y="3276600"/>
            <a:ext cx="721360" cy="676275"/>
          </a:xfrm>
          <a:prstGeom prst="rect">
            <a:avLst/>
          </a:prstGeom>
        </p:spPr>
      </p:pic>
      <p:pic>
        <p:nvPicPr>
          <p:cNvPr id="5" name="Picture 4" descr="knight2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3200400"/>
            <a:ext cx="608572" cy="676190"/>
          </a:xfrm>
          <a:prstGeom prst="rect">
            <a:avLst/>
          </a:prstGeom>
          <a:effectLst/>
        </p:spPr>
      </p:pic>
    </p:spTree>
  </p:cSld>
  <p:clrMapOvr>
    <a:masterClrMapping/>
  </p:clrMapOvr>
  <p:transition advTm="5101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Matthew Morrill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Started the scripting</a:t>
            </a:r>
          </a:p>
          <a:p>
            <a:r>
              <a:rPr lang="en-US" dirty="0" smtClean="0"/>
              <a:t>Designed NPC’s, UI, HUD, World, Grid</a:t>
            </a:r>
          </a:p>
          <a:p>
            <a:r>
              <a:rPr lang="en-US" dirty="0" smtClean="0"/>
              <a:t>Almost entirety of </a:t>
            </a:r>
            <a:r>
              <a:rPr lang="en-US" dirty="0" err="1" smtClean="0"/>
              <a:t>baseEngine</a:t>
            </a:r>
            <a:endParaRPr lang="en-US" dirty="0" smtClean="0"/>
          </a:p>
          <a:p>
            <a:r>
              <a:rPr lang="en-US" dirty="0" smtClean="0"/>
              <a:t>Second networking person</a:t>
            </a:r>
          </a:p>
          <a:p>
            <a:r>
              <a:rPr lang="en-US" dirty="0" smtClean="0"/>
              <a:t>NBAI – Not Be An Idiot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 Parks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Designed Chip, Armor, Magic, Weapon</a:t>
            </a:r>
          </a:p>
          <a:p>
            <a:r>
              <a:rPr lang="en-US" dirty="0" smtClean="0"/>
              <a:t>Added Player’s Inventories</a:t>
            </a:r>
          </a:p>
          <a:p>
            <a:pPr lvl="1"/>
            <a:r>
              <a:rPr lang="en-US" dirty="0" smtClean="0"/>
              <a:t>Armor Inv for Collected Armor</a:t>
            </a:r>
          </a:p>
          <a:p>
            <a:pPr lvl="1"/>
            <a:r>
              <a:rPr lang="en-US" dirty="0" smtClean="0"/>
              <a:t>Attack Inv for Unlocked Magic &amp; Weapons</a:t>
            </a:r>
          </a:p>
          <a:p>
            <a:pPr lvl="1"/>
            <a:r>
              <a:rPr lang="en-US" dirty="0" smtClean="0"/>
              <a:t>Gauntlet Inv for Equipped Attacks &amp; Armor</a:t>
            </a:r>
          </a:p>
          <a:p>
            <a:r>
              <a:rPr lang="en-US" dirty="0" smtClean="0"/>
              <a:t>Gave Boss Ability to Use 3 Attacks</a:t>
            </a:r>
          </a:p>
          <a:p>
            <a:r>
              <a:rPr lang="en-US" dirty="0" smtClean="0"/>
              <a:t>Worked with Entity &amp; Chip Collision</a:t>
            </a:r>
          </a:p>
          <a:p>
            <a:r>
              <a:rPr lang="en-US" dirty="0" smtClean="0"/>
              <a:t>Filled Out Other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482</Words>
  <Application>Microsoft Office PowerPoint</Application>
  <PresentationFormat>On-screen Show (4:3)</PresentationFormat>
  <Paragraphs>168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Technic</vt:lpstr>
      <vt:lpstr>Time Warrior By: Team BMP</vt:lpstr>
      <vt:lpstr>Roles</vt:lpstr>
      <vt:lpstr>Time Warrior</vt:lpstr>
      <vt:lpstr>Features</vt:lpstr>
      <vt:lpstr>Group Dynamics</vt:lpstr>
      <vt:lpstr>Problems</vt:lpstr>
      <vt:lpstr>Alex Beerman</vt:lpstr>
      <vt:lpstr>Matthew Morrill</vt:lpstr>
      <vt:lpstr>John Parks</vt:lpstr>
      <vt:lpstr>Joe Ortega</vt:lpstr>
      <vt:lpstr>Map Comparisons</vt:lpstr>
      <vt:lpstr>Skills - Magic</vt:lpstr>
      <vt:lpstr>Skills - Weapons</vt:lpstr>
      <vt:lpstr>Post-Mortem</vt:lpstr>
      <vt:lpstr>Future Plans</vt:lpstr>
      <vt:lpstr>Demo and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Warrior By: Team BMP</dc:title>
  <dc:creator>Alex</dc:creator>
  <cp:lastModifiedBy>Alex</cp:lastModifiedBy>
  <cp:revision>34</cp:revision>
  <dcterms:created xsi:type="dcterms:W3CDTF">2011-06-16T18:05:22Z</dcterms:created>
  <dcterms:modified xsi:type="dcterms:W3CDTF">2011-06-20T22:04:18Z</dcterms:modified>
</cp:coreProperties>
</file>