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2" r:id="rId9"/>
    <p:sldId id="273" r:id="rId10"/>
    <p:sldId id="274" r:id="rId11"/>
    <p:sldId id="264" r:id="rId12"/>
    <p:sldId id="269" r:id="rId13"/>
    <p:sldId id="270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74" d="100"/>
          <a:sy n="74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BB9C-8931-4132-81CE-068281051B41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58FB-5A29-442E-9529-C307D7A410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Introductions, Everyone introduce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</a:t>
            </a:r>
            <a:r>
              <a:rPr lang="en-US" baseline="0" dirty="0" smtClean="0"/>
              <a:t> talking about this slide and scripting engine. Alex filled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Everyone’s Speaking;</a:t>
            </a:r>
            <a:r>
              <a:rPr lang="en-US" baseline="0" dirty="0" smtClean="0"/>
              <a:t> FINAL SLIDE YAY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here about the plot. Alex</a:t>
            </a:r>
            <a:r>
              <a:rPr lang="en-US" baseline="0" dirty="0" smtClean="0"/>
              <a:t> talks elevator speech, Matt talks about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Day-Night : Alex, Scripting</a:t>
            </a:r>
            <a:r>
              <a:rPr lang="en-US" baseline="0" dirty="0" smtClean="0"/>
              <a:t> : Alex, Matt, Skills : John, Enemies : ALL, Save/Load : Matt, Areas : Alex, Dungeons : Alex</a:t>
            </a:r>
          </a:p>
          <a:p>
            <a:r>
              <a:rPr lang="en-US" baseline="0" dirty="0" smtClean="0"/>
              <a:t>Speaking: 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experiences later, only if ask…</a:t>
            </a:r>
          </a:p>
          <a:p>
            <a:r>
              <a:rPr lang="en-US" dirty="0" smtClean="0"/>
              <a:t>John is speaking for most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</a:t>
            </a:r>
            <a:r>
              <a:rPr lang="en-US" baseline="0" dirty="0" smtClean="0"/>
              <a:t> calls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 Slide: RUN.</a:t>
            </a:r>
            <a:r>
              <a:rPr lang="en-US" baseline="0" dirty="0" smtClean="0"/>
              <a:t> LIKE 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D57B9B-B8D0-4621-A0A3-A98D4B06B1CD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br>
              <a:rPr lang="en-US" dirty="0" smtClean="0"/>
            </a:br>
            <a:r>
              <a:rPr lang="en-US" sz="2800" dirty="0" smtClean="0"/>
              <a:t>By: Team BMP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Beerman</a:t>
            </a:r>
          </a:p>
          <a:p>
            <a:r>
              <a:rPr lang="en-US" dirty="0" smtClean="0"/>
              <a:t>John Parks</a:t>
            </a:r>
          </a:p>
          <a:p>
            <a:r>
              <a:rPr lang="en-US" dirty="0" smtClean="0"/>
              <a:t>Matt Morrill</a:t>
            </a:r>
          </a:p>
          <a:p>
            <a:r>
              <a:rPr lang="en-US" dirty="0" smtClean="0"/>
              <a:t>Joe Ortega</a:t>
            </a:r>
            <a:endParaRPr lang="en-US" dirty="0"/>
          </a:p>
        </p:txBody>
      </p:sp>
    </p:spTree>
  </p:cSld>
  <p:clrMapOvr>
    <a:masterClrMapping/>
  </p:clrMapOvr>
  <p:transition advTm="315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 Ortega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Dungeon 1</a:t>
            </a:r>
            <a:endParaRPr lang="en-US" dirty="0"/>
          </a:p>
        </p:txBody>
      </p:sp>
      <p:pic>
        <p:nvPicPr>
          <p:cNvPr id="4" name="Picture 3" descr="Dungeon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151343"/>
            <a:ext cx="6019800" cy="4706657"/>
          </a:xfrm>
          <a:prstGeom prst="rect">
            <a:avLst/>
          </a:prstGeom>
        </p:spPr>
      </p:pic>
    </p:spTree>
  </p:cSld>
  <p:clrMapOvr>
    <a:masterClrMapping/>
  </p:clrMapOvr>
  <p:transition advTm="503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Weapons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Slash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Blunt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Peirce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Ranged</a:t>
            </a:r>
            <a:endParaRPr lang="en-US" dirty="0"/>
          </a:p>
        </p:txBody>
      </p:sp>
      <p:pic>
        <p:nvPicPr>
          <p:cNvPr id="4" name="Picture 3" descr="weapon_blun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2895600"/>
            <a:ext cx="1676400" cy="1117600"/>
          </a:xfrm>
          <a:prstGeom prst="rect">
            <a:avLst/>
          </a:prstGeom>
        </p:spPr>
      </p:pic>
      <p:pic>
        <p:nvPicPr>
          <p:cNvPr id="5" name="Picture 4" descr="weapon_pierc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686300" y="3390901"/>
            <a:ext cx="1295401" cy="2590802"/>
          </a:xfrm>
          <a:prstGeom prst="rect">
            <a:avLst/>
          </a:prstGeom>
        </p:spPr>
      </p:pic>
      <p:pic>
        <p:nvPicPr>
          <p:cNvPr id="6" name="Picture 5" descr="weapon_range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5410200"/>
            <a:ext cx="1447800" cy="1447800"/>
          </a:xfrm>
          <a:prstGeom prst="rect">
            <a:avLst/>
          </a:prstGeom>
        </p:spPr>
      </p:pic>
      <p:pic>
        <p:nvPicPr>
          <p:cNvPr id="7" name="Picture 6" descr="weapon_slash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8600" y="1676400"/>
            <a:ext cx="1828800" cy="1219200"/>
          </a:xfrm>
          <a:prstGeom prst="rect">
            <a:avLst/>
          </a:prstGeom>
        </p:spPr>
      </p:pic>
    </p:spTree>
  </p:cSld>
  <p:clrMapOvr>
    <a:masterClrMapping/>
  </p:clrMapOvr>
  <p:transition advTm="488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Fire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Lightning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Divine</a:t>
            </a:r>
            <a:endParaRPr lang="en-US" dirty="0"/>
          </a:p>
        </p:txBody>
      </p:sp>
      <p:pic>
        <p:nvPicPr>
          <p:cNvPr id="4" name="Picture 3" descr="magic_divine.bmp"/>
          <p:cNvPicPr>
            <a:picLocks noChangeAspect="1"/>
          </p:cNvPicPr>
          <p:nvPr/>
        </p:nvPicPr>
        <p:blipFill>
          <a:blip r:embed="rId2" cstate="print"/>
          <a:srcRect b="25000"/>
          <a:stretch>
            <a:fillRect/>
          </a:stretch>
        </p:blipFill>
        <p:spPr>
          <a:xfrm>
            <a:off x="4800600" y="5257800"/>
            <a:ext cx="1295400" cy="1295400"/>
          </a:xfrm>
          <a:prstGeom prst="rect">
            <a:avLst/>
          </a:prstGeom>
        </p:spPr>
      </p:pic>
      <p:pic>
        <p:nvPicPr>
          <p:cNvPr id="5" name="Picture 4" descr="magic_lightning.bmp"/>
          <p:cNvPicPr>
            <a:picLocks noChangeAspect="1"/>
          </p:cNvPicPr>
          <p:nvPr/>
        </p:nvPicPr>
        <p:blipFill>
          <a:blip r:embed="rId3" cstate="print"/>
          <a:srcRect b="22059"/>
          <a:stretch>
            <a:fillRect/>
          </a:stretch>
        </p:blipFill>
        <p:spPr>
          <a:xfrm>
            <a:off x="4800600" y="3962400"/>
            <a:ext cx="1295400" cy="1346200"/>
          </a:xfrm>
          <a:prstGeom prst="rect">
            <a:avLst/>
          </a:prstGeom>
        </p:spPr>
      </p:pic>
      <p:pic>
        <p:nvPicPr>
          <p:cNvPr id="6" name="Picture 5" descr="magic_fire.bmp"/>
          <p:cNvPicPr>
            <a:picLocks noChangeAspect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>
          <a:xfrm>
            <a:off x="4800600" y="1371600"/>
            <a:ext cx="1295400" cy="1295400"/>
          </a:xfrm>
          <a:prstGeom prst="rect">
            <a:avLst/>
          </a:prstGeom>
        </p:spPr>
      </p:pic>
      <p:pic>
        <p:nvPicPr>
          <p:cNvPr id="7" name="Picture 6" descr="magic_ice.bmp"/>
          <p:cNvPicPr>
            <a:picLocks noChangeAspect="1"/>
          </p:cNvPicPr>
          <p:nvPr/>
        </p:nvPicPr>
        <p:blipFill>
          <a:blip r:embed="rId5" cstate="print"/>
          <a:srcRect b="25000"/>
          <a:stretch>
            <a:fillRect/>
          </a:stretch>
        </p:blipFill>
        <p:spPr>
          <a:xfrm>
            <a:off x="4800600" y="2667000"/>
            <a:ext cx="1295400" cy="1295400"/>
          </a:xfrm>
          <a:prstGeom prst="rect">
            <a:avLst/>
          </a:prstGeo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did get in</a:t>
            </a:r>
          </a:p>
          <a:p>
            <a:pPr lvl="1"/>
            <a:r>
              <a:rPr lang="en-US" dirty="0" smtClean="0"/>
              <a:t>Large World, dynamic Enemies, Genre-specific entertaining </a:t>
            </a:r>
            <a:r>
              <a:rPr lang="en-US" dirty="0" err="1" smtClean="0"/>
              <a:t>gameplay</a:t>
            </a:r>
            <a:r>
              <a:rPr lang="en-US" dirty="0" smtClean="0"/>
              <a:t>, All single-player skills.</a:t>
            </a:r>
          </a:p>
          <a:p>
            <a:r>
              <a:rPr lang="en-US" dirty="0" smtClean="0"/>
              <a:t>What didn’t get in</a:t>
            </a:r>
          </a:p>
          <a:p>
            <a:pPr lvl="1"/>
            <a:r>
              <a:rPr lang="en-US" dirty="0" smtClean="0"/>
              <a:t>Multiplayer, Magical Combos, Shops, Different quality of Skills, Original ideas of skills, better AI, extra Worlds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Three remaining Worlds in</a:t>
            </a:r>
          </a:p>
          <a:p>
            <a:r>
              <a:rPr lang="en-US" dirty="0" smtClean="0"/>
              <a:t>Multiplayer in and functioning</a:t>
            </a:r>
          </a:p>
          <a:p>
            <a:r>
              <a:rPr lang="en-US" dirty="0" smtClean="0"/>
              <a:t>Better character art</a:t>
            </a:r>
          </a:p>
          <a:p>
            <a:r>
              <a:rPr lang="en-US" dirty="0" smtClean="0"/>
              <a:t>BALANCE!!!!!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  EST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       U        I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Q	  O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     M</a:t>
            </a:r>
          </a:p>
          <a:p>
            <a:pPr>
              <a:buNone/>
            </a:pPr>
            <a:r>
              <a:rPr lang="en-US" dirty="0" smtClean="0"/>
              <a:t>				    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    RK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 Beerman : </a:t>
            </a:r>
            <a:r>
              <a:rPr lang="en-US" sz="2400" dirty="0" smtClean="0"/>
              <a:t>Lead Designer/Art Design/World Designer</a:t>
            </a:r>
          </a:p>
          <a:p>
            <a:r>
              <a:rPr lang="en-US" dirty="0" smtClean="0"/>
              <a:t>John Parks : </a:t>
            </a:r>
            <a:r>
              <a:rPr lang="en-US" sz="2400" dirty="0" smtClean="0"/>
              <a:t>Lead Programmer/Artist/Combat</a:t>
            </a:r>
            <a:endParaRPr lang="en-US" dirty="0" smtClean="0"/>
          </a:p>
          <a:p>
            <a:r>
              <a:rPr lang="en-US" dirty="0" smtClean="0"/>
              <a:t>Matt Morrill : </a:t>
            </a:r>
            <a:r>
              <a:rPr lang="en-US" sz="2400" dirty="0" smtClean="0"/>
              <a:t>Project Manager/Co-designer</a:t>
            </a:r>
            <a:endParaRPr lang="en-US" dirty="0" smtClean="0"/>
          </a:p>
          <a:p>
            <a:r>
              <a:rPr lang="en-US" dirty="0" smtClean="0"/>
              <a:t>Joe Ortega : </a:t>
            </a:r>
            <a:r>
              <a:rPr lang="en-US" sz="2400" dirty="0" smtClean="0"/>
              <a:t>Experience System</a:t>
            </a:r>
            <a:endParaRPr lang="en-US" dirty="0"/>
          </a:p>
        </p:txBody>
      </p:sp>
    </p:spTree>
  </p:cSld>
  <p:clrMapOvr>
    <a:masterClrMapping/>
  </p:clrMapOvr>
  <p:transition advTm="528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Warrior: What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Action RPG</a:t>
            </a:r>
          </a:p>
          <a:p>
            <a:r>
              <a:rPr lang="en-US" dirty="0" smtClean="0"/>
              <a:t>Homage to Zelda, Diablo, Elder Scrolls</a:t>
            </a:r>
          </a:p>
          <a:p>
            <a:r>
              <a:rPr lang="en-US" dirty="0" smtClean="0"/>
              <a:t>Fantasy Sci-fi</a:t>
            </a:r>
            <a:endParaRPr lang="en-US" dirty="0"/>
          </a:p>
        </p:txBody>
      </p:sp>
      <p:pic>
        <p:nvPicPr>
          <p:cNvPr id="4" name="Picture 3" descr="Entry into World.jpg"/>
          <p:cNvPicPr>
            <a:picLocks noChangeAspect="1"/>
          </p:cNvPicPr>
          <p:nvPr/>
        </p:nvPicPr>
        <p:blipFill>
          <a:blip r:embed="rId3" cstate="print"/>
          <a:srcRect l="32432" t="33216" r="27027" b="21846"/>
          <a:stretch>
            <a:fillRect/>
          </a:stretch>
        </p:blipFill>
        <p:spPr>
          <a:xfrm>
            <a:off x="4038600" y="2971800"/>
            <a:ext cx="413238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Day/Night cycle based on system time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Scripting Engine.</a:t>
            </a:r>
          </a:p>
          <a:p>
            <a:r>
              <a:rPr lang="en-US" dirty="0" smtClean="0"/>
              <a:t>24 Different skills</a:t>
            </a:r>
          </a:p>
          <a:p>
            <a:r>
              <a:rPr lang="en-US" dirty="0" smtClean="0"/>
              <a:t>Dynamic Enemies</a:t>
            </a:r>
          </a:p>
          <a:p>
            <a:r>
              <a:rPr lang="en-US" dirty="0" smtClean="0"/>
              <a:t>Multiple file save/loads</a:t>
            </a:r>
          </a:p>
          <a:p>
            <a:r>
              <a:rPr lang="en-US" dirty="0" smtClean="0"/>
              <a:t>7 </a:t>
            </a:r>
            <a:r>
              <a:rPr lang="en-US" dirty="0"/>
              <a:t>D</a:t>
            </a:r>
            <a:r>
              <a:rPr lang="en-US" dirty="0" smtClean="0"/>
              <a:t>ifferent areas</a:t>
            </a:r>
          </a:p>
          <a:p>
            <a:r>
              <a:rPr lang="en-US" dirty="0" smtClean="0"/>
              <a:t>Randomly picked </a:t>
            </a:r>
            <a:r>
              <a:rPr lang="en-US" dirty="0" smtClean="0"/>
              <a:t>dungeons</a:t>
            </a:r>
          </a:p>
          <a:p>
            <a:r>
              <a:rPr lang="en-US" dirty="0" smtClean="0"/>
              <a:t>Everything Levels</a:t>
            </a:r>
            <a:endParaRPr lang="en-US" dirty="0"/>
          </a:p>
        </p:txBody>
      </p:sp>
    </p:spTree>
  </p:cSld>
  <p:clrMapOvr>
    <a:masterClrMapping/>
  </p:clrMapOvr>
  <p:transition advTm="54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</a:p>
          <a:p>
            <a:pPr lvl="1"/>
            <a:r>
              <a:rPr lang="en-US" dirty="0" smtClean="0"/>
              <a:t>Good communication</a:t>
            </a:r>
          </a:p>
          <a:p>
            <a:pPr lvl="2"/>
            <a:r>
              <a:rPr lang="en-US" dirty="0" err="1" smtClean="0"/>
              <a:t>Facebook</a:t>
            </a:r>
            <a:endParaRPr lang="en-US" dirty="0" smtClean="0"/>
          </a:p>
          <a:p>
            <a:pPr lvl="2"/>
            <a:r>
              <a:rPr lang="en-US" dirty="0" smtClean="0"/>
              <a:t>Commit notes</a:t>
            </a:r>
          </a:p>
          <a:p>
            <a:pPr lvl="2"/>
            <a:r>
              <a:rPr lang="en-US" dirty="0" smtClean="0"/>
              <a:t>Face to </a:t>
            </a:r>
            <a:r>
              <a:rPr lang="en-US" dirty="0" smtClean="0"/>
              <a:t>face</a:t>
            </a:r>
          </a:p>
          <a:p>
            <a:pPr lvl="1"/>
            <a:r>
              <a:rPr lang="en-US" dirty="0" smtClean="0"/>
              <a:t>No conflicts</a:t>
            </a:r>
          </a:p>
          <a:p>
            <a:pPr lvl="1"/>
            <a:r>
              <a:rPr lang="en-US" dirty="0" smtClean="0"/>
              <a:t>Code meshed well</a:t>
            </a:r>
          </a:p>
          <a:p>
            <a:pPr lvl="1"/>
            <a:r>
              <a:rPr lang="en-US" dirty="0" smtClean="0"/>
              <a:t>Skill levels matched</a:t>
            </a:r>
          </a:p>
          <a:p>
            <a:pPr lvl="1"/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</a:p>
          <a:p>
            <a:pPr lvl="1"/>
            <a:r>
              <a:rPr lang="en-US" dirty="0" smtClean="0"/>
              <a:t>Original fourth member left</a:t>
            </a:r>
          </a:p>
          <a:p>
            <a:pPr lvl="1"/>
            <a:r>
              <a:rPr lang="en-US" dirty="0" smtClean="0"/>
              <a:t>Code modified w/o asking</a:t>
            </a:r>
          </a:p>
          <a:p>
            <a:pPr lvl="1"/>
            <a:r>
              <a:rPr lang="en-US" dirty="0" smtClean="0"/>
              <a:t>Living locations</a:t>
            </a:r>
          </a:p>
          <a:p>
            <a:pPr lvl="2"/>
            <a:r>
              <a:rPr lang="en-US" dirty="0" smtClean="0"/>
              <a:t>John is San Jose</a:t>
            </a:r>
          </a:p>
          <a:p>
            <a:pPr lvl="2"/>
            <a:r>
              <a:rPr lang="en-US" dirty="0" smtClean="0"/>
              <a:t>Alex in San Mateo</a:t>
            </a:r>
          </a:p>
          <a:p>
            <a:pPr lvl="2"/>
            <a:r>
              <a:rPr lang="en-US" dirty="0" smtClean="0"/>
              <a:t>Matt in Fremont</a:t>
            </a:r>
          </a:p>
        </p:txBody>
      </p:sp>
    </p:spTree>
  </p:cSld>
  <p:clrMapOvr>
    <a:masterClrMapping/>
  </p:clrMapOvr>
  <p:transition advTm="53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complex ideas</a:t>
            </a:r>
          </a:p>
          <a:p>
            <a:r>
              <a:rPr lang="en-US" dirty="0" smtClean="0"/>
              <a:t>Sickness</a:t>
            </a:r>
          </a:p>
          <a:p>
            <a:r>
              <a:rPr lang="en-US" dirty="0" smtClean="0"/>
              <a:t>Computer issues</a:t>
            </a:r>
          </a:p>
          <a:p>
            <a:r>
              <a:rPr lang="en-US" dirty="0" smtClean="0"/>
              <a:t>Low networking knowledge</a:t>
            </a:r>
          </a:p>
          <a:p>
            <a:r>
              <a:rPr lang="en-US" dirty="0" smtClean="0"/>
              <a:t>No dedicated artist</a:t>
            </a:r>
          </a:p>
          <a:p>
            <a:r>
              <a:rPr lang="en-US" dirty="0" smtClean="0"/>
              <a:t>Hard delegation of tasks</a:t>
            </a:r>
          </a:p>
          <a:p>
            <a:r>
              <a:rPr lang="en-US" dirty="0" smtClean="0"/>
              <a:t>Deadlines missed</a:t>
            </a:r>
          </a:p>
          <a:p>
            <a:r>
              <a:rPr lang="en-US" dirty="0" smtClean="0"/>
              <a:t>Team Size = {</a:t>
            </a:r>
            <a:r>
              <a:rPr lang="en-US" dirty="0" smtClean="0"/>
              <a:t>4,3,2,1.5,4,2,3,2,3}</a:t>
            </a:r>
            <a:endParaRPr lang="en-US" dirty="0"/>
          </a:p>
        </p:txBody>
      </p:sp>
      <p:pic>
        <p:nvPicPr>
          <p:cNvPr id="18" name="Picture 17" descr="DemonK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152400"/>
            <a:ext cx="3248026" cy="3352800"/>
          </a:xfrm>
          <a:prstGeom prst="rect">
            <a:avLst/>
          </a:prstGeom>
        </p:spPr>
      </p:pic>
    </p:spTree>
  </p:cSld>
  <p:clrMapOvr>
    <a:masterClrMapping/>
  </p:clrMapOvr>
  <p:transition advTm="49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Beerman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51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Matthew Morrill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NBAI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93</TotalTime>
  <Words>365</Words>
  <Application>Microsoft Office PowerPoint</Application>
  <PresentationFormat>On-screen Show (4:3)</PresentationFormat>
  <Paragraphs>114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Time Warrior By: Team BMP</vt:lpstr>
      <vt:lpstr>Roles</vt:lpstr>
      <vt:lpstr>Time Warrior: What it is</vt:lpstr>
      <vt:lpstr>Features</vt:lpstr>
      <vt:lpstr>Group Dynamics</vt:lpstr>
      <vt:lpstr>Problems</vt:lpstr>
      <vt:lpstr>Alex Beerman</vt:lpstr>
      <vt:lpstr>John Parks</vt:lpstr>
      <vt:lpstr>Matthew Morrill</vt:lpstr>
      <vt:lpstr>Joe Ortega</vt:lpstr>
      <vt:lpstr>Map Comparisons</vt:lpstr>
      <vt:lpstr>Skills - Weapons</vt:lpstr>
      <vt:lpstr>Skills - Magic</vt:lpstr>
      <vt:lpstr>Post-Mortem</vt:lpstr>
      <vt:lpstr>Future Plans</vt:lpstr>
      <vt:lpstr>Demo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Warrior By: Team BMP</dc:title>
  <dc:creator>Alex</dc:creator>
  <cp:lastModifiedBy> </cp:lastModifiedBy>
  <cp:revision>12</cp:revision>
  <dcterms:created xsi:type="dcterms:W3CDTF">2011-06-16T18:05:22Z</dcterms:created>
  <dcterms:modified xsi:type="dcterms:W3CDTF">2011-06-17T23:36:08Z</dcterms:modified>
</cp:coreProperties>
</file>