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72" r:id="rId10"/>
    <p:sldId id="274" r:id="rId11"/>
    <p:sldId id="264" r:id="rId12"/>
    <p:sldId id="278" r:id="rId13"/>
    <p:sldId id="281" r:id="rId14"/>
    <p:sldId id="270" r:id="rId15"/>
    <p:sldId id="269" r:id="rId16"/>
    <p:sldId id="280" r:id="rId17"/>
    <p:sldId id="279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83" d="100"/>
          <a:sy n="83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A42DA-9F07-493F-88AB-9E6500988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5B5B1-347C-4753-9FDC-7C9D32E84016}">
      <dgm:prSet phldrT="[Text]"/>
      <dgm:spPr/>
      <dgm:t>
        <a:bodyPr/>
        <a:lstStyle/>
        <a:p>
          <a:r>
            <a:rPr lang="en-US"/>
            <a:t>Entity</a:t>
          </a:r>
        </a:p>
      </dgm:t>
    </dgm:pt>
    <dgm:pt modelId="{9E525E95-AF2B-4C03-AA8B-34E44DAFE35D}" type="parTrans" cxnId="{A1F0F770-01B7-447C-825C-C9C182D6807C}">
      <dgm:prSet/>
      <dgm:spPr/>
      <dgm:t>
        <a:bodyPr/>
        <a:lstStyle/>
        <a:p>
          <a:endParaRPr lang="en-US"/>
        </a:p>
      </dgm:t>
    </dgm:pt>
    <dgm:pt modelId="{258970BB-485B-42EA-BFD4-3BBD9761A0D5}" type="sibTrans" cxnId="{A1F0F770-01B7-447C-825C-C9C182D6807C}">
      <dgm:prSet/>
      <dgm:spPr/>
      <dgm:t>
        <a:bodyPr/>
        <a:lstStyle/>
        <a:p>
          <a:endParaRPr lang="en-US"/>
        </a:p>
      </dgm:t>
    </dgm:pt>
    <dgm:pt modelId="{24C1E591-B6BC-4F7E-8B42-3B5E0774A6B4}">
      <dgm:prSet phldrT="[Text]"/>
      <dgm:spPr/>
      <dgm:t>
        <a:bodyPr/>
        <a:lstStyle/>
        <a:p>
          <a:r>
            <a:rPr lang="en-US"/>
            <a:t>Chip</a:t>
          </a:r>
        </a:p>
      </dgm:t>
    </dgm:pt>
    <dgm:pt modelId="{7E166EAB-751E-46F3-B543-978A15934E4B}" type="parTrans" cxnId="{A71EEF66-FAA5-4BBD-A54C-966E44ECAD4F}">
      <dgm:prSet/>
      <dgm:spPr/>
      <dgm:t>
        <a:bodyPr/>
        <a:lstStyle/>
        <a:p>
          <a:endParaRPr lang="en-US"/>
        </a:p>
      </dgm:t>
    </dgm:pt>
    <dgm:pt modelId="{E94B151E-4859-4443-995C-A80E63FD8056}" type="sibTrans" cxnId="{A71EEF66-FAA5-4BBD-A54C-966E44ECAD4F}">
      <dgm:prSet/>
      <dgm:spPr/>
      <dgm:t>
        <a:bodyPr/>
        <a:lstStyle/>
        <a:p>
          <a:endParaRPr lang="en-US"/>
        </a:p>
      </dgm:t>
    </dgm:pt>
    <dgm:pt modelId="{FA26A512-BC1A-4D4A-A504-CD4CB9054D90}">
      <dgm:prSet phldrT="[Text]"/>
      <dgm:spPr/>
      <dgm:t>
        <a:bodyPr/>
        <a:lstStyle/>
        <a:p>
          <a:r>
            <a:rPr lang="en-US"/>
            <a:t>Player</a:t>
          </a:r>
        </a:p>
      </dgm:t>
    </dgm:pt>
    <dgm:pt modelId="{9B0662E9-BFD9-4926-B83B-BF26BB97DFDF}" type="parTrans" cxnId="{820C281D-5839-4652-A204-6C32E1FD1A7A}">
      <dgm:prSet/>
      <dgm:spPr/>
      <dgm:t>
        <a:bodyPr/>
        <a:lstStyle/>
        <a:p>
          <a:endParaRPr lang="en-US"/>
        </a:p>
      </dgm:t>
    </dgm:pt>
    <dgm:pt modelId="{C5F8EE11-A2EB-4682-81ED-05D71FFA7A71}" type="sibTrans" cxnId="{820C281D-5839-4652-A204-6C32E1FD1A7A}">
      <dgm:prSet/>
      <dgm:spPr/>
      <dgm:t>
        <a:bodyPr/>
        <a:lstStyle/>
        <a:p>
          <a:endParaRPr lang="en-US"/>
        </a:p>
      </dgm:t>
    </dgm:pt>
    <dgm:pt modelId="{0FDBCD17-DC0D-475A-B677-053143D92F57}">
      <dgm:prSet phldrT="[Text]"/>
      <dgm:spPr/>
      <dgm:t>
        <a:bodyPr/>
        <a:lstStyle/>
        <a:p>
          <a:r>
            <a:rPr lang="en-US"/>
            <a:t>NPC</a:t>
          </a:r>
        </a:p>
      </dgm:t>
    </dgm:pt>
    <dgm:pt modelId="{237227D0-7DF9-4F2F-AD4A-468976D0222E}" type="parTrans" cxnId="{4BF9840C-68A8-48E4-8BBB-8353C3E5EAA5}">
      <dgm:prSet/>
      <dgm:spPr/>
      <dgm:t>
        <a:bodyPr/>
        <a:lstStyle/>
        <a:p>
          <a:endParaRPr lang="en-US"/>
        </a:p>
      </dgm:t>
    </dgm:pt>
    <dgm:pt modelId="{18E0CFFD-F4C4-4A2B-8DCE-FFB2C2EFFC76}" type="sibTrans" cxnId="{4BF9840C-68A8-48E4-8BBB-8353C3E5EAA5}">
      <dgm:prSet/>
      <dgm:spPr/>
      <dgm:t>
        <a:bodyPr/>
        <a:lstStyle/>
        <a:p>
          <a:endParaRPr lang="en-US"/>
        </a:p>
      </dgm:t>
    </dgm:pt>
    <dgm:pt modelId="{3FE96ED2-C145-414E-9A9A-A38371561E63}">
      <dgm:prSet/>
      <dgm:spPr/>
      <dgm:t>
        <a:bodyPr/>
        <a:lstStyle/>
        <a:p>
          <a:r>
            <a:rPr lang="en-US"/>
            <a:t>Minion</a:t>
          </a:r>
        </a:p>
      </dgm:t>
    </dgm:pt>
    <dgm:pt modelId="{49D02512-0FF2-441F-8064-D518EA73778A}" type="parTrans" cxnId="{8FD25C8E-7E3A-4DDE-9F82-7513294002E7}">
      <dgm:prSet/>
      <dgm:spPr/>
      <dgm:t>
        <a:bodyPr/>
        <a:lstStyle/>
        <a:p>
          <a:endParaRPr lang="en-US"/>
        </a:p>
      </dgm:t>
    </dgm:pt>
    <dgm:pt modelId="{5465D8B8-D904-454B-A4BC-D770196865E3}" type="sibTrans" cxnId="{8FD25C8E-7E3A-4DDE-9F82-7513294002E7}">
      <dgm:prSet/>
      <dgm:spPr/>
      <dgm:t>
        <a:bodyPr/>
        <a:lstStyle/>
        <a:p>
          <a:endParaRPr lang="en-US"/>
        </a:p>
      </dgm:t>
    </dgm:pt>
    <dgm:pt modelId="{CA2074A5-EE50-4582-AA29-A3F15D7AA458}">
      <dgm:prSet/>
      <dgm:spPr/>
      <dgm:t>
        <a:bodyPr/>
        <a:lstStyle/>
        <a:p>
          <a:r>
            <a:rPr lang="en-US"/>
            <a:t>Armor</a:t>
          </a:r>
        </a:p>
      </dgm:t>
    </dgm:pt>
    <dgm:pt modelId="{6299CB19-8D20-4C16-9927-75B95D7E6A16}" type="parTrans" cxnId="{5EF0CDBF-9B66-4361-831D-CED422D32EAE}">
      <dgm:prSet/>
      <dgm:spPr/>
      <dgm:t>
        <a:bodyPr/>
        <a:lstStyle/>
        <a:p>
          <a:endParaRPr lang="en-US"/>
        </a:p>
      </dgm:t>
    </dgm:pt>
    <dgm:pt modelId="{51055305-B3EE-4B3C-B713-C64096B28A66}" type="sibTrans" cxnId="{5EF0CDBF-9B66-4361-831D-CED422D32EAE}">
      <dgm:prSet/>
      <dgm:spPr/>
      <dgm:t>
        <a:bodyPr/>
        <a:lstStyle/>
        <a:p>
          <a:endParaRPr lang="en-US"/>
        </a:p>
      </dgm:t>
    </dgm:pt>
    <dgm:pt modelId="{9BDFF96E-08D7-479F-B7BC-AC6C27F6E26D}">
      <dgm:prSet/>
      <dgm:spPr/>
      <dgm:t>
        <a:bodyPr/>
        <a:lstStyle/>
        <a:p>
          <a:r>
            <a:rPr lang="en-US"/>
            <a:t>Magic</a:t>
          </a:r>
        </a:p>
      </dgm:t>
    </dgm:pt>
    <dgm:pt modelId="{D4964D94-ADB2-423C-8DE2-7265D854A83D}" type="parTrans" cxnId="{89D5BD18-989C-4885-85F2-558964BB22F5}">
      <dgm:prSet/>
      <dgm:spPr/>
      <dgm:t>
        <a:bodyPr/>
        <a:lstStyle/>
        <a:p>
          <a:endParaRPr lang="en-US"/>
        </a:p>
      </dgm:t>
    </dgm:pt>
    <dgm:pt modelId="{E2768161-1E16-466F-9A53-98DA07A67EE7}" type="sibTrans" cxnId="{89D5BD18-989C-4885-85F2-558964BB22F5}">
      <dgm:prSet/>
      <dgm:spPr/>
      <dgm:t>
        <a:bodyPr/>
        <a:lstStyle/>
        <a:p>
          <a:endParaRPr lang="en-US"/>
        </a:p>
      </dgm:t>
    </dgm:pt>
    <dgm:pt modelId="{8FEBFD93-675E-42F3-9749-7C9EC2229E47}">
      <dgm:prSet/>
      <dgm:spPr/>
      <dgm:t>
        <a:bodyPr/>
        <a:lstStyle/>
        <a:p>
          <a:r>
            <a:rPr lang="en-US"/>
            <a:t>Weapon</a:t>
          </a:r>
        </a:p>
      </dgm:t>
    </dgm:pt>
    <dgm:pt modelId="{3078D6B9-03F8-4FB3-960D-EB739730C4A1}" type="parTrans" cxnId="{0E162663-9461-4A15-86CE-58E94FAC4A15}">
      <dgm:prSet/>
      <dgm:spPr/>
      <dgm:t>
        <a:bodyPr/>
        <a:lstStyle/>
        <a:p>
          <a:endParaRPr lang="en-US"/>
        </a:p>
      </dgm:t>
    </dgm:pt>
    <dgm:pt modelId="{D086D949-981F-4B03-B4F9-68B28C73F014}" type="sibTrans" cxnId="{0E162663-9461-4A15-86CE-58E94FAC4A15}">
      <dgm:prSet/>
      <dgm:spPr/>
      <dgm:t>
        <a:bodyPr/>
        <a:lstStyle/>
        <a:p>
          <a:endParaRPr lang="en-US"/>
        </a:p>
      </dgm:t>
    </dgm:pt>
    <dgm:pt modelId="{9AE00EA1-5BCD-45FD-BFDF-451E97ED137D}">
      <dgm:prSet/>
      <dgm:spPr/>
      <dgm:t>
        <a:bodyPr/>
        <a:lstStyle/>
        <a:p>
          <a:r>
            <a:rPr lang="en-US"/>
            <a:t>Boss</a:t>
          </a:r>
        </a:p>
      </dgm:t>
    </dgm:pt>
    <dgm:pt modelId="{F050F575-906D-4C5F-8B52-653825D69328}" type="parTrans" cxnId="{558D76DB-8305-458E-B070-BD26E2BBF9E8}">
      <dgm:prSet/>
      <dgm:spPr/>
      <dgm:t>
        <a:bodyPr/>
        <a:lstStyle/>
        <a:p>
          <a:endParaRPr lang="en-US"/>
        </a:p>
      </dgm:t>
    </dgm:pt>
    <dgm:pt modelId="{E397D4E7-FF74-474E-8E64-3AD176B89310}" type="sibTrans" cxnId="{558D76DB-8305-458E-B070-BD26E2BBF9E8}">
      <dgm:prSet/>
      <dgm:spPr/>
      <dgm:t>
        <a:bodyPr/>
        <a:lstStyle/>
        <a:p>
          <a:endParaRPr lang="en-US"/>
        </a:p>
      </dgm:t>
    </dgm:pt>
    <dgm:pt modelId="{C4430CD3-1B39-49C1-99CB-BBCEA6492D87}">
      <dgm:prSet/>
      <dgm:spPr/>
      <dgm:t>
        <a:bodyPr/>
        <a:lstStyle/>
        <a:p>
          <a:r>
            <a:rPr lang="en-US"/>
            <a:t>Divine</a:t>
          </a:r>
        </a:p>
      </dgm:t>
    </dgm:pt>
    <dgm:pt modelId="{EAC672BB-548E-4BE3-B0B7-5C7BC9887C76}" type="parTrans" cxnId="{5D42A000-5769-494D-A7E4-CC3131396710}">
      <dgm:prSet/>
      <dgm:spPr/>
      <dgm:t>
        <a:bodyPr/>
        <a:lstStyle/>
        <a:p>
          <a:endParaRPr lang="en-US"/>
        </a:p>
      </dgm:t>
    </dgm:pt>
    <dgm:pt modelId="{12A6FDAF-B076-4E5A-94C4-CA0EB0E501EB}" type="sibTrans" cxnId="{5D42A000-5769-494D-A7E4-CC3131396710}">
      <dgm:prSet/>
      <dgm:spPr/>
      <dgm:t>
        <a:bodyPr/>
        <a:lstStyle/>
        <a:p>
          <a:endParaRPr lang="en-US"/>
        </a:p>
      </dgm:t>
    </dgm:pt>
    <dgm:pt modelId="{4D168E27-C9FA-426D-B602-AD3278AAE0A9}">
      <dgm:prSet/>
      <dgm:spPr/>
      <dgm:t>
        <a:bodyPr/>
        <a:lstStyle/>
        <a:p>
          <a:r>
            <a:rPr lang="en-US" dirty="0" smtClean="0"/>
            <a:t>Ice</a:t>
          </a:r>
          <a:endParaRPr lang="en-US" dirty="0"/>
        </a:p>
      </dgm:t>
    </dgm:pt>
    <dgm:pt modelId="{07B8C370-7D63-453D-8656-7CB8A666948B}" type="parTrans" cxnId="{53DBDB39-F1BF-411D-B644-6E8804F44988}">
      <dgm:prSet/>
      <dgm:spPr/>
      <dgm:t>
        <a:bodyPr/>
        <a:lstStyle/>
        <a:p>
          <a:endParaRPr lang="en-US"/>
        </a:p>
      </dgm:t>
    </dgm:pt>
    <dgm:pt modelId="{78A36EBE-7F61-4496-A2AF-CF8D44F43E83}" type="sibTrans" cxnId="{53DBDB39-F1BF-411D-B644-6E8804F44988}">
      <dgm:prSet/>
      <dgm:spPr/>
      <dgm:t>
        <a:bodyPr/>
        <a:lstStyle/>
        <a:p>
          <a:endParaRPr lang="en-US"/>
        </a:p>
      </dgm:t>
    </dgm:pt>
    <dgm:pt modelId="{C6EAC1F3-964B-47B1-A68F-0F26F2A2AE0E}">
      <dgm:prSet/>
      <dgm:spPr/>
      <dgm:t>
        <a:bodyPr/>
        <a:lstStyle/>
        <a:p>
          <a:r>
            <a:rPr lang="en-US"/>
            <a:t>Blunt</a:t>
          </a:r>
        </a:p>
      </dgm:t>
    </dgm:pt>
    <dgm:pt modelId="{D7F98389-02B1-48DD-BB33-93DCA0914965}" type="parTrans" cxnId="{E2BC64A5-D0E3-4F2D-8C80-A31562CC1837}">
      <dgm:prSet/>
      <dgm:spPr/>
      <dgm:t>
        <a:bodyPr/>
        <a:lstStyle/>
        <a:p>
          <a:endParaRPr lang="en-US"/>
        </a:p>
      </dgm:t>
    </dgm:pt>
    <dgm:pt modelId="{2DFF2158-66BC-4F8D-BB4E-43523E839096}" type="sibTrans" cxnId="{E2BC64A5-D0E3-4F2D-8C80-A31562CC1837}">
      <dgm:prSet/>
      <dgm:spPr/>
      <dgm:t>
        <a:bodyPr/>
        <a:lstStyle/>
        <a:p>
          <a:endParaRPr lang="en-US"/>
        </a:p>
      </dgm:t>
    </dgm:pt>
    <dgm:pt modelId="{535786B4-854F-480C-9608-2B2460481C09}">
      <dgm:prSet/>
      <dgm:spPr/>
      <dgm:t>
        <a:bodyPr/>
        <a:lstStyle/>
        <a:p>
          <a:r>
            <a:rPr lang="en-US" dirty="0" smtClean="0"/>
            <a:t>Pierce</a:t>
          </a:r>
          <a:endParaRPr lang="en-US" dirty="0"/>
        </a:p>
      </dgm:t>
    </dgm:pt>
    <dgm:pt modelId="{450AE990-5CD5-4262-AD1A-39A1D0D28D55}" type="sibTrans" cxnId="{1B169DA7-0752-4962-BFD9-297EE51C9D89}">
      <dgm:prSet/>
      <dgm:spPr/>
      <dgm:t>
        <a:bodyPr/>
        <a:lstStyle/>
        <a:p>
          <a:endParaRPr lang="en-US"/>
        </a:p>
      </dgm:t>
    </dgm:pt>
    <dgm:pt modelId="{1AA15368-1CF1-4C9F-96BC-6C56DD595256}" type="parTrans" cxnId="{1B169DA7-0752-4962-BFD9-297EE51C9D89}">
      <dgm:prSet/>
      <dgm:spPr/>
      <dgm:t>
        <a:bodyPr/>
        <a:lstStyle/>
        <a:p>
          <a:endParaRPr lang="en-US"/>
        </a:p>
      </dgm:t>
    </dgm:pt>
    <dgm:pt modelId="{A6091638-CEF7-4980-A292-F46758C88150}">
      <dgm:prSet/>
      <dgm:spPr/>
      <dgm:t>
        <a:bodyPr/>
        <a:lstStyle/>
        <a:p>
          <a:r>
            <a:rPr lang="en-US" dirty="0" smtClean="0"/>
            <a:t>Slash</a:t>
          </a:r>
          <a:endParaRPr lang="en-US" dirty="0"/>
        </a:p>
      </dgm:t>
    </dgm:pt>
    <dgm:pt modelId="{82A17DD7-2F14-41CB-B9EB-9127AAFBB516}" type="sibTrans" cxnId="{5B64F4CA-68B7-4114-839F-09159B56D762}">
      <dgm:prSet/>
      <dgm:spPr/>
      <dgm:t>
        <a:bodyPr/>
        <a:lstStyle/>
        <a:p>
          <a:endParaRPr lang="en-US"/>
        </a:p>
      </dgm:t>
    </dgm:pt>
    <dgm:pt modelId="{FAD3516B-3FFF-45C2-B2C8-006E8AFC1B21}" type="parTrans" cxnId="{5B64F4CA-68B7-4114-839F-09159B56D762}">
      <dgm:prSet/>
      <dgm:spPr/>
      <dgm:t>
        <a:bodyPr/>
        <a:lstStyle/>
        <a:p>
          <a:endParaRPr lang="en-US"/>
        </a:p>
      </dgm:t>
    </dgm:pt>
    <dgm:pt modelId="{B7BE47B6-AC29-48D0-BB23-A1981965C518}">
      <dgm:prSet/>
      <dgm:spPr/>
      <dgm:t>
        <a:bodyPr/>
        <a:lstStyle/>
        <a:p>
          <a:r>
            <a:rPr lang="en-US" dirty="0" smtClean="0"/>
            <a:t>Range</a:t>
          </a:r>
          <a:endParaRPr lang="en-US" dirty="0"/>
        </a:p>
      </dgm:t>
    </dgm:pt>
    <dgm:pt modelId="{E1788AC5-4BFD-4652-B026-A1D2E60D429F}" type="sibTrans" cxnId="{F8CCCA70-F339-457D-BA0B-9FBAC798C0E5}">
      <dgm:prSet/>
      <dgm:spPr/>
      <dgm:t>
        <a:bodyPr/>
        <a:lstStyle/>
        <a:p>
          <a:endParaRPr lang="en-US"/>
        </a:p>
      </dgm:t>
    </dgm:pt>
    <dgm:pt modelId="{A598180C-DEBC-49DF-8CAD-BABE0C0627E1}" type="parTrans" cxnId="{F8CCCA70-F339-457D-BA0B-9FBAC798C0E5}">
      <dgm:prSet/>
      <dgm:spPr/>
      <dgm:t>
        <a:bodyPr/>
        <a:lstStyle/>
        <a:p>
          <a:endParaRPr lang="en-US"/>
        </a:p>
      </dgm:t>
    </dgm:pt>
    <dgm:pt modelId="{82344286-F4DB-4DC3-B6FD-F94D5F3F0E89}">
      <dgm:prSet/>
      <dgm:spPr/>
      <dgm:t>
        <a:bodyPr/>
        <a:lstStyle/>
        <a:p>
          <a:r>
            <a:rPr lang="en-US" dirty="0" smtClean="0"/>
            <a:t>Lightning</a:t>
          </a:r>
          <a:endParaRPr lang="en-US" dirty="0"/>
        </a:p>
      </dgm:t>
    </dgm:pt>
    <dgm:pt modelId="{1A06658C-70C0-48BC-A094-D25256A4DE95}" type="sibTrans" cxnId="{395F2D96-B2D8-4892-B370-21AACC8DC37F}">
      <dgm:prSet/>
      <dgm:spPr/>
      <dgm:t>
        <a:bodyPr/>
        <a:lstStyle/>
        <a:p>
          <a:endParaRPr lang="en-US"/>
        </a:p>
      </dgm:t>
    </dgm:pt>
    <dgm:pt modelId="{1BEB643D-B718-40A9-8845-C193D58414EF}" type="parTrans" cxnId="{395F2D96-B2D8-4892-B370-21AACC8DC37F}">
      <dgm:prSet/>
      <dgm:spPr/>
      <dgm:t>
        <a:bodyPr/>
        <a:lstStyle/>
        <a:p>
          <a:endParaRPr lang="en-US"/>
        </a:p>
      </dgm:t>
    </dgm:pt>
    <dgm:pt modelId="{61EF2629-C40D-4A3D-96E7-9FAFAC47A812}">
      <dgm:prSet/>
      <dgm:spPr/>
      <dgm:t>
        <a:bodyPr/>
        <a:lstStyle/>
        <a:p>
          <a:r>
            <a:rPr lang="en-US" dirty="0" smtClean="0"/>
            <a:t>Fire</a:t>
          </a:r>
          <a:endParaRPr lang="en-US" dirty="0"/>
        </a:p>
      </dgm:t>
    </dgm:pt>
    <dgm:pt modelId="{45BF2B00-DF22-4827-B40D-0A0EA321336E}" type="sibTrans" cxnId="{F7F06DD5-5254-4FF3-9F34-8F2A09AD477B}">
      <dgm:prSet/>
      <dgm:spPr/>
      <dgm:t>
        <a:bodyPr/>
        <a:lstStyle/>
        <a:p>
          <a:endParaRPr lang="en-US"/>
        </a:p>
      </dgm:t>
    </dgm:pt>
    <dgm:pt modelId="{7D0DEF1C-C031-411C-97B3-F623846DA71E}" type="parTrans" cxnId="{F7F06DD5-5254-4FF3-9F34-8F2A09AD477B}">
      <dgm:prSet/>
      <dgm:spPr/>
      <dgm:t>
        <a:bodyPr/>
        <a:lstStyle/>
        <a:p>
          <a:endParaRPr lang="en-US"/>
        </a:p>
      </dgm:t>
    </dgm:pt>
    <dgm:pt modelId="{C33720B1-D9AF-43FC-AC6C-F391746D2134}" type="pres">
      <dgm:prSet presAssocID="{04DA42DA-9F07-493F-88AB-9E6500988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AF1F81-1F8E-414F-BDA6-9BCE054FADDD}" type="pres">
      <dgm:prSet presAssocID="{74D5B5B1-347C-4753-9FDC-7C9D32E84016}" presName="hierRoot1" presStyleCnt="0">
        <dgm:presLayoutVars>
          <dgm:hierBranch val="init"/>
        </dgm:presLayoutVars>
      </dgm:prSet>
      <dgm:spPr/>
    </dgm:pt>
    <dgm:pt modelId="{8AAF0E74-B809-4D2B-8607-D97859A55D5B}" type="pres">
      <dgm:prSet presAssocID="{74D5B5B1-347C-4753-9FDC-7C9D32E84016}" presName="rootComposite1" presStyleCnt="0"/>
      <dgm:spPr/>
    </dgm:pt>
    <dgm:pt modelId="{9A29FAB1-8B1C-4BD4-9CA0-E742E7AD8B22}" type="pres">
      <dgm:prSet presAssocID="{74D5B5B1-347C-4753-9FDC-7C9D32E840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590C8-A2FD-40B7-8E42-AB5DC8AF3AF8}" type="pres">
      <dgm:prSet presAssocID="{74D5B5B1-347C-4753-9FDC-7C9D32E840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74A837-2D2D-48D2-B80C-9A759CB83129}" type="pres">
      <dgm:prSet presAssocID="{74D5B5B1-347C-4753-9FDC-7C9D32E84016}" presName="hierChild2" presStyleCnt="0"/>
      <dgm:spPr/>
    </dgm:pt>
    <dgm:pt modelId="{6B8529CC-2BF5-4C72-9837-8E315C881B3C}" type="pres">
      <dgm:prSet presAssocID="{7E166EAB-751E-46F3-B543-978A15934E4B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DFFCB99-A834-46C4-9461-DF977AED326F}" type="pres">
      <dgm:prSet presAssocID="{24C1E591-B6BC-4F7E-8B42-3B5E0774A6B4}" presName="hierRoot2" presStyleCnt="0">
        <dgm:presLayoutVars>
          <dgm:hierBranch val="init"/>
        </dgm:presLayoutVars>
      </dgm:prSet>
      <dgm:spPr/>
    </dgm:pt>
    <dgm:pt modelId="{CAA8E4AC-0C5A-41B0-B0AA-E2AE3F258473}" type="pres">
      <dgm:prSet presAssocID="{24C1E591-B6BC-4F7E-8B42-3B5E0774A6B4}" presName="rootComposite" presStyleCnt="0"/>
      <dgm:spPr/>
    </dgm:pt>
    <dgm:pt modelId="{BAE15D45-B2FC-49B3-AD2E-AF5726954F99}" type="pres">
      <dgm:prSet presAssocID="{24C1E591-B6BC-4F7E-8B42-3B5E0774A6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013741-6F13-4A35-9516-59CBBB6A4EFB}" type="pres">
      <dgm:prSet presAssocID="{24C1E591-B6BC-4F7E-8B42-3B5E0774A6B4}" presName="rootConnector" presStyleLbl="node2" presStyleIdx="0" presStyleCnt="4"/>
      <dgm:spPr/>
      <dgm:t>
        <a:bodyPr/>
        <a:lstStyle/>
        <a:p>
          <a:endParaRPr lang="en-US"/>
        </a:p>
      </dgm:t>
    </dgm:pt>
    <dgm:pt modelId="{933895AB-26C9-4D94-94B4-30B3599560E5}" type="pres">
      <dgm:prSet presAssocID="{24C1E591-B6BC-4F7E-8B42-3B5E0774A6B4}" presName="hierChild4" presStyleCnt="0"/>
      <dgm:spPr/>
    </dgm:pt>
    <dgm:pt modelId="{8A9C35A1-7F0E-4582-9D28-89A68B4DC8D6}" type="pres">
      <dgm:prSet presAssocID="{6299CB19-8D20-4C16-9927-75B95D7E6A16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6A1D2F4-8A01-4AC3-AC27-64DB85154C72}" type="pres">
      <dgm:prSet presAssocID="{CA2074A5-EE50-4582-AA29-A3F15D7AA458}" presName="hierRoot2" presStyleCnt="0">
        <dgm:presLayoutVars>
          <dgm:hierBranch val="init"/>
        </dgm:presLayoutVars>
      </dgm:prSet>
      <dgm:spPr/>
    </dgm:pt>
    <dgm:pt modelId="{254D26A3-495B-4DD5-9189-A63000FB48EF}" type="pres">
      <dgm:prSet presAssocID="{CA2074A5-EE50-4582-AA29-A3F15D7AA458}" presName="rootComposite" presStyleCnt="0"/>
      <dgm:spPr/>
    </dgm:pt>
    <dgm:pt modelId="{04235968-A8EE-4DA9-AEB7-71A2786EB714}" type="pres">
      <dgm:prSet presAssocID="{CA2074A5-EE50-4582-AA29-A3F15D7AA45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3EB0B-8F5A-4B92-8106-0C7B4B0005E8}" type="pres">
      <dgm:prSet presAssocID="{CA2074A5-EE50-4582-AA29-A3F15D7AA458}" presName="rootConnector" presStyleLbl="node3" presStyleIdx="0" presStyleCnt="4"/>
      <dgm:spPr/>
      <dgm:t>
        <a:bodyPr/>
        <a:lstStyle/>
        <a:p>
          <a:endParaRPr lang="en-US"/>
        </a:p>
      </dgm:t>
    </dgm:pt>
    <dgm:pt modelId="{75B313DB-FE4B-42A3-A067-43A5BFF14835}" type="pres">
      <dgm:prSet presAssocID="{CA2074A5-EE50-4582-AA29-A3F15D7AA458}" presName="hierChild4" presStyleCnt="0"/>
      <dgm:spPr/>
    </dgm:pt>
    <dgm:pt modelId="{26539859-4996-4660-BE27-7C8C78463251}" type="pres">
      <dgm:prSet presAssocID="{CA2074A5-EE50-4582-AA29-A3F15D7AA458}" presName="hierChild5" presStyleCnt="0"/>
      <dgm:spPr/>
    </dgm:pt>
    <dgm:pt modelId="{6BF21D17-2133-47D4-BD01-6A51CF18299A}" type="pres">
      <dgm:prSet presAssocID="{D4964D94-ADB2-423C-8DE2-7265D854A83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FE838B3B-CE27-411C-BD9E-94A02146D015}" type="pres">
      <dgm:prSet presAssocID="{9BDFF96E-08D7-479F-B7BC-AC6C27F6E26D}" presName="hierRoot2" presStyleCnt="0">
        <dgm:presLayoutVars>
          <dgm:hierBranch val="init"/>
        </dgm:presLayoutVars>
      </dgm:prSet>
      <dgm:spPr/>
    </dgm:pt>
    <dgm:pt modelId="{D202F725-10B5-430C-8C90-7D772EFF6F88}" type="pres">
      <dgm:prSet presAssocID="{9BDFF96E-08D7-479F-B7BC-AC6C27F6E26D}" presName="rootComposite" presStyleCnt="0"/>
      <dgm:spPr/>
    </dgm:pt>
    <dgm:pt modelId="{D96321D6-4611-4B09-ABDD-AE6FF52CAD1F}" type="pres">
      <dgm:prSet presAssocID="{9BDFF96E-08D7-479F-B7BC-AC6C27F6E26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BBA95-CCBE-4DA3-BD35-742E5AC43332}" type="pres">
      <dgm:prSet presAssocID="{9BDFF96E-08D7-479F-B7BC-AC6C27F6E26D}" presName="rootConnector" presStyleLbl="node3" presStyleIdx="1" presStyleCnt="4"/>
      <dgm:spPr/>
      <dgm:t>
        <a:bodyPr/>
        <a:lstStyle/>
        <a:p>
          <a:endParaRPr lang="en-US"/>
        </a:p>
      </dgm:t>
    </dgm:pt>
    <dgm:pt modelId="{0A10BD75-B896-4D4D-BD49-18529329DEAB}" type="pres">
      <dgm:prSet presAssocID="{9BDFF96E-08D7-479F-B7BC-AC6C27F6E26D}" presName="hierChild4" presStyleCnt="0"/>
      <dgm:spPr/>
    </dgm:pt>
    <dgm:pt modelId="{CA1A9268-B0F9-408B-A425-35ABD7D6ED38}" type="pres">
      <dgm:prSet presAssocID="{EAC672BB-548E-4BE3-B0B7-5C7BC9887C76}" presName="Name37" presStyleLbl="parChTrans1D4" presStyleIdx="0" presStyleCnt="8"/>
      <dgm:spPr/>
      <dgm:t>
        <a:bodyPr/>
        <a:lstStyle/>
        <a:p>
          <a:endParaRPr lang="en-US"/>
        </a:p>
      </dgm:t>
    </dgm:pt>
    <dgm:pt modelId="{2933BEA3-C5DB-4523-A4D7-28D81B10C704}" type="pres">
      <dgm:prSet presAssocID="{C4430CD3-1B39-49C1-99CB-BBCEA6492D87}" presName="hierRoot2" presStyleCnt="0">
        <dgm:presLayoutVars>
          <dgm:hierBranch val="init"/>
        </dgm:presLayoutVars>
      </dgm:prSet>
      <dgm:spPr/>
    </dgm:pt>
    <dgm:pt modelId="{26003D5E-032C-47DB-A4AD-3257AD647FC0}" type="pres">
      <dgm:prSet presAssocID="{C4430CD3-1B39-49C1-99CB-BBCEA6492D87}" presName="rootComposite" presStyleCnt="0"/>
      <dgm:spPr/>
    </dgm:pt>
    <dgm:pt modelId="{B9AA5617-8C4A-40EC-9979-AC1D7914EA9F}" type="pres">
      <dgm:prSet presAssocID="{C4430CD3-1B39-49C1-99CB-BBCEA6492D87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EFE04-3A9D-45DC-AD82-8BCCDDBC98B0}" type="pres">
      <dgm:prSet presAssocID="{C4430CD3-1B39-49C1-99CB-BBCEA6492D87}" presName="rootConnector" presStyleLbl="node4" presStyleIdx="0" presStyleCnt="8"/>
      <dgm:spPr/>
      <dgm:t>
        <a:bodyPr/>
        <a:lstStyle/>
        <a:p>
          <a:endParaRPr lang="en-US"/>
        </a:p>
      </dgm:t>
    </dgm:pt>
    <dgm:pt modelId="{46995EDF-43CB-4041-BC5F-FC9C03564F04}" type="pres">
      <dgm:prSet presAssocID="{C4430CD3-1B39-49C1-99CB-BBCEA6492D87}" presName="hierChild4" presStyleCnt="0"/>
      <dgm:spPr/>
    </dgm:pt>
    <dgm:pt modelId="{3C411D50-410C-484A-BEE9-20060C766017}" type="pres">
      <dgm:prSet presAssocID="{C4430CD3-1B39-49C1-99CB-BBCEA6492D87}" presName="hierChild5" presStyleCnt="0"/>
      <dgm:spPr/>
    </dgm:pt>
    <dgm:pt modelId="{BB9DDBAB-C8E7-4194-BF5B-239DCC139FB7}" type="pres">
      <dgm:prSet presAssocID="{1BEB643D-B718-40A9-8845-C193D58414EF}" presName="Name37" presStyleLbl="parChTrans1D4" presStyleIdx="1" presStyleCnt="8"/>
      <dgm:spPr/>
      <dgm:t>
        <a:bodyPr/>
        <a:lstStyle/>
        <a:p>
          <a:endParaRPr lang="en-US"/>
        </a:p>
      </dgm:t>
    </dgm:pt>
    <dgm:pt modelId="{3C566D6E-5D11-4EED-A17B-3E3A1635E2EF}" type="pres">
      <dgm:prSet presAssocID="{82344286-F4DB-4DC3-B6FD-F94D5F3F0E89}" presName="hierRoot2" presStyleCnt="0">
        <dgm:presLayoutVars>
          <dgm:hierBranch val="init"/>
        </dgm:presLayoutVars>
      </dgm:prSet>
      <dgm:spPr/>
    </dgm:pt>
    <dgm:pt modelId="{B3E0B917-6BF4-495C-93BA-58860263B048}" type="pres">
      <dgm:prSet presAssocID="{82344286-F4DB-4DC3-B6FD-F94D5F3F0E89}" presName="rootComposite" presStyleCnt="0"/>
      <dgm:spPr/>
    </dgm:pt>
    <dgm:pt modelId="{7E45AAB6-E8F0-4C73-B1B6-056831EF6326}" type="pres">
      <dgm:prSet presAssocID="{82344286-F4DB-4DC3-B6FD-F94D5F3F0E89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21D33F-580A-4062-9FAF-1EF2ABBAAEF4}" type="pres">
      <dgm:prSet presAssocID="{82344286-F4DB-4DC3-B6FD-F94D5F3F0E89}" presName="rootConnector" presStyleLbl="node4" presStyleIdx="1" presStyleCnt="8"/>
      <dgm:spPr/>
      <dgm:t>
        <a:bodyPr/>
        <a:lstStyle/>
        <a:p>
          <a:endParaRPr lang="en-US"/>
        </a:p>
      </dgm:t>
    </dgm:pt>
    <dgm:pt modelId="{9A1E3087-22E3-4309-A79F-F49F3BF7A971}" type="pres">
      <dgm:prSet presAssocID="{82344286-F4DB-4DC3-B6FD-F94D5F3F0E89}" presName="hierChild4" presStyleCnt="0"/>
      <dgm:spPr/>
    </dgm:pt>
    <dgm:pt modelId="{8F270172-1FE1-48E9-A3EF-14F09AD1992D}" type="pres">
      <dgm:prSet presAssocID="{82344286-F4DB-4DC3-B6FD-F94D5F3F0E89}" presName="hierChild5" presStyleCnt="0"/>
      <dgm:spPr/>
    </dgm:pt>
    <dgm:pt modelId="{41F43CCE-CA02-459F-A0BC-37A429A1E293}" type="pres">
      <dgm:prSet presAssocID="{7D0DEF1C-C031-411C-97B3-F623846DA71E}" presName="Name37" presStyleLbl="parChTrans1D4" presStyleIdx="2" presStyleCnt="8"/>
      <dgm:spPr/>
      <dgm:t>
        <a:bodyPr/>
        <a:lstStyle/>
        <a:p>
          <a:endParaRPr lang="en-US"/>
        </a:p>
      </dgm:t>
    </dgm:pt>
    <dgm:pt modelId="{2E587371-22C5-4D09-BBDF-5D1CD62C64B5}" type="pres">
      <dgm:prSet presAssocID="{61EF2629-C40D-4A3D-96E7-9FAFAC47A812}" presName="hierRoot2" presStyleCnt="0">
        <dgm:presLayoutVars>
          <dgm:hierBranch val="init"/>
        </dgm:presLayoutVars>
      </dgm:prSet>
      <dgm:spPr/>
    </dgm:pt>
    <dgm:pt modelId="{F3F5F90A-43C5-40A7-AB75-D4214394E45C}" type="pres">
      <dgm:prSet presAssocID="{61EF2629-C40D-4A3D-96E7-9FAFAC47A812}" presName="rootComposite" presStyleCnt="0"/>
      <dgm:spPr/>
    </dgm:pt>
    <dgm:pt modelId="{D76E73FD-FD92-4151-945E-BDCB2A65C76E}" type="pres">
      <dgm:prSet presAssocID="{61EF2629-C40D-4A3D-96E7-9FAFAC47A812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9B693-AAB1-4276-9411-3BEE2652D686}" type="pres">
      <dgm:prSet presAssocID="{61EF2629-C40D-4A3D-96E7-9FAFAC47A812}" presName="rootConnector" presStyleLbl="node4" presStyleIdx="2" presStyleCnt="8"/>
      <dgm:spPr/>
      <dgm:t>
        <a:bodyPr/>
        <a:lstStyle/>
        <a:p>
          <a:endParaRPr lang="en-US"/>
        </a:p>
      </dgm:t>
    </dgm:pt>
    <dgm:pt modelId="{1C994DDE-D45E-41B4-AE9F-C36FC79C9141}" type="pres">
      <dgm:prSet presAssocID="{61EF2629-C40D-4A3D-96E7-9FAFAC47A812}" presName="hierChild4" presStyleCnt="0"/>
      <dgm:spPr/>
    </dgm:pt>
    <dgm:pt modelId="{172484D2-94DD-4720-B55C-B558DFCDBE3C}" type="pres">
      <dgm:prSet presAssocID="{61EF2629-C40D-4A3D-96E7-9FAFAC47A812}" presName="hierChild5" presStyleCnt="0"/>
      <dgm:spPr/>
    </dgm:pt>
    <dgm:pt modelId="{C67DB67D-1630-45BA-95C1-AAD86302E14E}" type="pres">
      <dgm:prSet presAssocID="{07B8C370-7D63-453D-8656-7CB8A666948B}" presName="Name37" presStyleLbl="parChTrans1D4" presStyleIdx="3" presStyleCnt="8"/>
      <dgm:spPr/>
      <dgm:t>
        <a:bodyPr/>
        <a:lstStyle/>
        <a:p>
          <a:endParaRPr lang="en-US"/>
        </a:p>
      </dgm:t>
    </dgm:pt>
    <dgm:pt modelId="{2CB075EA-7495-4E67-A3F5-D5A0507DD38F}" type="pres">
      <dgm:prSet presAssocID="{4D168E27-C9FA-426D-B602-AD3278AAE0A9}" presName="hierRoot2" presStyleCnt="0">
        <dgm:presLayoutVars>
          <dgm:hierBranch val="init"/>
        </dgm:presLayoutVars>
      </dgm:prSet>
      <dgm:spPr/>
    </dgm:pt>
    <dgm:pt modelId="{BFA4BE7F-AABC-4D6B-B6D6-6B8FC2FCE97B}" type="pres">
      <dgm:prSet presAssocID="{4D168E27-C9FA-426D-B602-AD3278AAE0A9}" presName="rootComposite" presStyleCnt="0"/>
      <dgm:spPr/>
    </dgm:pt>
    <dgm:pt modelId="{26B6BD07-313D-4F44-BF78-8C2A53E4D48E}" type="pres">
      <dgm:prSet presAssocID="{4D168E27-C9FA-426D-B602-AD3278AAE0A9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41D3E-BB1B-48FA-BC10-1D0386A659C6}" type="pres">
      <dgm:prSet presAssocID="{4D168E27-C9FA-426D-B602-AD3278AAE0A9}" presName="rootConnector" presStyleLbl="node4" presStyleIdx="3" presStyleCnt="8"/>
      <dgm:spPr/>
      <dgm:t>
        <a:bodyPr/>
        <a:lstStyle/>
        <a:p>
          <a:endParaRPr lang="en-US"/>
        </a:p>
      </dgm:t>
    </dgm:pt>
    <dgm:pt modelId="{A0EBFE44-A5FC-42E4-A641-0B07EF0C64B0}" type="pres">
      <dgm:prSet presAssocID="{4D168E27-C9FA-426D-B602-AD3278AAE0A9}" presName="hierChild4" presStyleCnt="0"/>
      <dgm:spPr/>
    </dgm:pt>
    <dgm:pt modelId="{3C38659E-3A95-4FAC-980E-D9365113EA16}" type="pres">
      <dgm:prSet presAssocID="{4D168E27-C9FA-426D-B602-AD3278AAE0A9}" presName="hierChild5" presStyleCnt="0"/>
      <dgm:spPr/>
    </dgm:pt>
    <dgm:pt modelId="{1FD42A16-B324-4702-AD99-1EB663CFB6BF}" type="pres">
      <dgm:prSet presAssocID="{9BDFF96E-08D7-479F-B7BC-AC6C27F6E26D}" presName="hierChild5" presStyleCnt="0"/>
      <dgm:spPr/>
    </dgm:pt>
    <dgm:pt modelId="{9DC0B602-E7A9-4517-99C8-C5F850132B9A}" type="pres">
      <dgm:prSet presAssocID="{3078D6B9-03F8-4FB3-960D-EB739730C4A1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18A2E2F-8275-4B7B-BCA4-66A266AAE799}" type="pres">
      <dgm:prSet presAssocID="{8FEBFD93-675E-42F3-9749-7C9EC2229E47}" presName="hierRoot2" presStyleCnt="0">
        <dgm:presLayoutVars>
          <dgm:hierBranch val="init"/>
        </dgm:presLayoutVars>
      </dgm:prSet>
      <dgm:spPr/>
    </dgm:pt>
    <dgm:pt modelId="{6EF4BCDA-95C1-4F4C-8F0C-B7F106974906}" type="pres">
      <dgm:prSet presAssocID="{8FEBFD93-675E-42F3-9749-7C9EC2229E47}" presName="rootComposite" presStyleCnt="0"/>
      <dgm:spPr/>
    </dgm:pt>
    <dgm:pt modelId="{760F8758-9D27-4990-80A8-E79275172D7B}" type="pres">
      <dgm:prSet presAssocID="{8FEBFD93-675E-42F3-9749-7C9EC2229E4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127A5-7D51-41DD-8170-445FFC5F050B}" type="pres">
      <dgm:prSet presAssocID="{8FEBFD93-675E-42F3-9749-7C9EC2229E47}" presName="rootConnector" presStyleLbl="node3" presStyleIdx="2" presStyleCnt="4"/>
      <dgm:spPr/>
      <dgm:t>
        <a:bodyPr/>
        <a:lstStyle/>
        <a:p>
          <a:endParaRPr lang="en-US"/>
        </a:p>
      </dgm:t>
    </dgm:pt>
    <dgm:pt modelId="{A9825848-198D-4C98-AD63-E6C5C22C86D0}" type="pres">
      <dgm:prSet presAssocID="{8FEBFD93-675E-42F3-9749-7C9EC2229E47}" presName="hierChild4" presStyleCnt="0"/>
      <dgm:spPr/>
    </dgm:pt>
    <dgm:pt modelId="{9A579705-F9F4-4EE9-82C6-A74641322D4F}" type="pres">
      <dgm:prSet presAssocID="{D7F98389-02B1-48DD-BB33-93DCA0914965}" presName="Name37" presStyleLbl="parChTrans1D4" presStyleIdx="4" presStyleCnt="8"/>
      <dgm:spPr/>
      <dgm:t>
        <a:bodyPr/>
        <a:lstStyle/>
        <a:p>
          <a:endParaRPr lang="en-US"/>
        </a:p>
      </dgm:t>
    </dgm:pt>
    <dgm:pt modelId="{9D3C6C99-9E45-47C1-BD2B-A4EEAD44B05E}" type="pres">
      <dgm:prSet presAssocID="{C6EAC1F3-964B-47B1-A68F-0F26F2A2AE0E}" presName="hierRoot2" presStyleCnt="0">
        <dgm:presLayoutVars>
          <dgm:hierBranch val="init"/>
        </dgm:presLayoutVars>
      </dgm:prSet>
      <dgm:spPr/>
    </dgm:pt>
    <dgm:pt modelId="{48C24CA9-AA8D-4B63-A91A-551838565088}" type="pres">
      <dgm:prSet presAssocID="{C6EAC1F3-964B-47B1-A68F-0F26F2A2AE0E}" presName="rootComposite" presStyleCnt="0"/>
      <dgm:spPr/>
    </dgm:pt>
    <dgm:pt modelId="{D54AFD1C-091B-4AFF-AD36-D907B9112486}" type="pres">
      <dgm:prSet presAssocID="{C6EAC1F3-964B-47B1-A68F-0F26F2A2AE0E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96403B-066E-4B7E-A299-D08360707D3B}" type="pres">
      <dgm:prSet presAssocID="{C6EAC1F3-964B-47B1-A68F-0F26F2A2AE0E}" presName="rootConnector" presStyleLbl="node4" presStyleIdx="4" presStyleCnt="8"/>
      <dgm:spPr/>
      <dgm:t>
        <a:bodyPr/>
        <a:lstStyle/>
        <a:p>
          <a:endParaRPr lang="en-US"/>
        </a:p>
      </dgm:t>
    </dgm:pt>
    <dgm:pt modelId="{55B93F7D-3B64-4406-B08F-23943E4BA39B}" type="pres">
      <dgm:prSet presAssocID="{C6EAC1F3-964B-47B1-A68F-0F26F2A2AE0E}" presName="hierChild4" presStyleCnt="0"/>
      <dgm:spPr/>
    </dgm:pt>
    <dgm:pt modelId="{024A0309-8663-4F4E-81BF-3CE58F39975A}" type="pres">
      <dgm:prSet presAssocID="{C6EAC1F3-964B-47B1-A68F-0F26F2A2AE0E}" presName="hierChild5" presStyleCnt="0"/>
      <dgm:spPr/>
    </dgm:pt>
    <dgm:pt modelId="{465FD7E9-E02E-4DC9-A7EF-5027CFCB34EE}" type="pres">
      <dgm:prSet presAssocID="{A598180C-DEBC-49DF-8CAD-BABE0C0627E1}" presName="Name37" presStyleLbl="parChTrans1D4" presStyleIdx="5" presStyleCnt="8"/>
      <dgm:spPr/>
      <dgm:t>
        <a:bodyPr/>
        <a:lstStyle/>
        <a:p>
          <a:endParaRPr lang="en-US"/>
        </a:p>
      </dgm:t>
    </dgm:pt>
    <dgm:pt modelId="{4C940C54-AFA4-4B94-AB27-8261D13871D8}" type="pres">
      <dgm:prSet presAssocID="{B7BE47B6-AC29-48D0-BB23-A1981965C518}" presName="hierRoot2" presStyleCnt="0">
        <dgm:presLayoutVars>
          <dgm:hierBranch val="init"/>
        </dgm:presLayoutVars>
      </dgm:prSet>
      <dgm:spPr/>
    </dgm:pt>
    <dgm:pt modelId="{B6F655AE-4543-4D9A-BF9F-AE7735EBF867}" type="pres">
      <dgm:prSet presAssocID="{B7BE47B6-AC29-48D0-BB23-A1981965C518}" presName="rootComposite" presStyleCnt="0"/>
      <dgm:spPr/>
    </dgm:pt>
    <dgm:pt modelId="{E2B065E7-A387-4D71-8003-06F3E31A3116}" type="pres">
      <dgm:prSet presAssocID="{B7BE47B6-AC29-48D0-BB23-A1981965C518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54533-FFE2-4A8F-A1CA-8D89666FD365}" type="pres">
      <dgm:prSet presAssocID="{B7BE47B6-AC29-48D0-BB23-A1981965C518}" presName="rootConnector" presStyleLbl="node4" presStyleIdx="5" presStyleCnt="8"/>
      <dgm:spPr/>
      <dgm:t>
        <a:bodyPr/>
        <a:lstStyle/>
        <a:p>
          <a:endParaRPr lang="en-US"/>
        </a:p>
      </dgm:t>
    </dgm:pt>
    <dgm:pt modelId="{2189C216-C4EA-40C9-82D2-0AFA2BE0542E}" type="pres">
      <dgm:prSet presAssocID="{B7BE47B6-AC29-48D0-BB23-A1981965C518}" presName="hierChild4" presStyleCnt="0"/>
      <dgm:spPr/>
    </dgm:pt>
    <dgm:pt modelId="{5DEEB6E6-3B80-438E-AA1A-B2B72520BCC4}" type="pres">
      <dgm:prSet presAssocID="{B7BE47B6-AC29-48D0-BB23-A1981965C518}" presName="hierChild5" presStyleCnt="0"/>
      <dgm:spPr/>
    </dgm:pt>
    <dgm:pt modelId="{B27001AB-3980-472D-91E4-136116905740}" type="pres">
      <dgm:prSet presAssocID="{FAD3516B-3FFF-45C2-B2C8-006E8AFC1B21}" presName="Name37" presStyleLbl="parChTrans1D4" presStyleIdx="6" presStyleCnt="8"/>
      <dgm:spPr/>
      <dgm:t>
        <a:bodyPr/>
        <a:lstStyle/>
        <a:p>
          <a:endParaRPr lang="en-US"/>
        </a:p>
      </dgm:t>
    </dgm:pt>
    <dgm:pt modelId="{C50C496A-C60F-415A-AF57-AE0D4E99D88A}" type="pres">
      <dgm:prSet presAssocID="{A6091638-CEF7-4980-A292-F46758C88150}" presName="hierRoot2" presStyleCnt="0">
        <dgm:presLayoutVars>
          <dgm:hierBranch val="init"/>
        </dgm:presLayoutVars>
      </dgm:prSet>
      <dgm:spPr/>
    </dgm:pt>
    <dgm:pt modelId="{95DEAA8F-B990-424C-BE14-2D8A5CD864CF}" type="pres">
      <dgm:prSet presAssocID="{A6091638-CEF7-4980-A292-F46758C88150}" presName="rootComposite" presStyleCnt="0"/>
      <dgm:spPr/>
    </dgm:pt>
    <dgm:pt modelId="{AC0439D4-EE20-4D16-8A61-6069B40B826B}" type="pres">
      <dgm:prSet presAssocID="{A6091638-CEF7-4980-A292-F46758C88150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86F845-C43F-449B-AB1B-5B933B350335}" type="pres">
      <dgm:prSet presAssocID="{A6091638-CEF7-4980-A292-F46758C88150}" presName="rootConnector" presStyleLbl="node4" presStyleIdx="6" presStyleCnt="8"/>
      <dgm:spPr/>
      <dgm:t>
        <a:bodyPr/>
        <a:lstStyle/>
        <a:p>
          <a:endParaRPr lang="en-US"/>
        </a:p>
      </dgm:t>
    </dgm:pt>
    <dgm:pt modelId="{34B915D4-3318-452B-B3D0-328527FADAF3}" type="pres">
      <dgm:prSet presAssocID="{A6091638-CEF7-4980-A292-F46758C88150}" presName="hierChild4" presStyleCnt="0"/>
      <dgm:spPr/>
    </dgm:pt>
    <dgm:pt modelId="{38B9F297-0E48-476B-9664-F809845BE046}" type="pres">
      <dgm:prSet presAssocID="{A6091638-CEF7-4980-A292-F46758C88150}" presName="hierChild5" presStyleCnt="0"/>
      <dgm:spPr/>
    </dgm:pt>
    <dgm:pt modelId="{83860755-FB95-4688-AC1D-13A984A91149}" type="pres">
      <dgm:prSet presAssocID="{1AA15368-1CF1-4C9F-96BC-6C56DD595256}" presName="Name37" presStyleLbl="parChTrans1D4" presStyleIdx="7" presStyleCnt="8"/>
      <dgm:spPr/>
      <dgm:t>
        <a:bodyPr/>
        <a:lstStyle/>
        <a:p>
          <a:endParaRPr lang="en-US"/>
        </a:p>
      </dgm:t>
    </dgm:pt>
    <dgm:pt modelId="{896C94EB-0199-4FBE-837C-249B1AE00DF7}" type="pres">
      <dgm:prSet presAssocID="{535786B4-854F-480C-9608-2B2460481C09}" presName="hierRoot2" presStyleCnt="0">
        <dgm:presLayoutVars>
          <dgm:hierBranch val="init"/>
        </dgm:presLayoutVars>
      </dgm:prSet>
      <dgm:spPr/>
    </dgm:pt>
    <dgm:pt modelId="{A4B1D72B-FA3F-4FAF-AACB-AFDE97238282}" type="pres">
      <dgm:prSet presAssocID="{535786B4-854F-480C-9608-2B2460481C09}" presName="rootComposite" presStyleCnt="0"/>
      <dgm:spPr/>
    </dgm:pt>
    <dgm:pt modelId="{1775CF4A-6731-4DB2-88E6-BCD1976D0B41}" type="pres">
      <dgm:prSet presAssocID="{535786B4-854F-480C-9608-2B2460481C09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A9FA3-2392-42CC-B1A2-61C65B337B9A}" type="pres">
      <dgm:prSet presAssocID="{535786B4-854F-480C-9608-2B2460481C09}" presName="rootConnector" presStyleLbl="node4" presStyleIdx="7" presStyleCnt="8"/>
      <dgm:spPr/>
      <dgm:t>
        <a:bodyPr/>
        <a:lstStyle/>
        <a:p>
          <a:endParaRPr lang="en-US"/>
        </a:p>
      </dgm:t>
    </dgm:pt>
    <dgm:pt modelId="{A3CCEB54-DAE9-4B25-A902-5E1087C6276B}" type="pres">
      <dgm:prSet presAssocID="{535786B4-854F-480C-9608-2B2460481C09}" presName="hierChild4" presStyleCnt="0"/>
      <dgm:spPr/>
    </dgm:pt>
    <dgm:pt modelId="{07AB198E-A1F9-44B4-B558-5B4AB582FF5D}" type="pres">
      <dgm:prSet presAssocID="{535786B4-854F-480C-9608-2B2460481C09}" presName="hierChild5" presStyleCnt="0"/>
      <dgm:spPr/>
    </dgm:pt>
    <dgm:pt modelId="{9D41F2A5-7D38-43F1-B07C-06CFA0E86CF6}" type="pres">
      <dgm:prSet presAssocID="{8FEBFD93-675E-42F3-9749-7C9EC2229E47}" presName="hierChild5" presStyleCnt="0"/>
      <dgm:spPr/>
    </dgm:pt>
    <dgm:pt modelId="{C2A1B259-EF84-4ECE-A2AB-ED164D538148}" type="pres">
      <dgm:prSet presAssocID="{24C1E591-B6BC-4F7E-8B42-3B5E0774A6B4}" presName="hierChild5" presStyleCnt="0"/>
      <dgm:spPr/>
    </dgm:pt>
    <dgm:pt modelId="{371E6A1E-97B7-4D6C-B7B5-F41B82C98578}" type="pres">
      <dgm:prSet presAssocID="{9B0662E9-BFD9-4926-B83B-BF26BB97DFD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DEDA15E-EC9D-4C47-888C-C17DCEB16218}" type="pres">
      <dgm:prSet presAssocID="{FA26A512-BC1A-4D4A-A504-CD4CB9054D90}" presName="hierRoot2" presStyleCnt="0">
        <dgm:presLayoutVars>
          <dgm:hierBranch val="init"/>
        </dgm:presLayoutVars>
      </dgm:prSet>
      <dgm:spPr/>
    </dgm:pt>
    <dgm:pt modelId="{59C8D741-BB2B-40ED-853D-69CE7C859D7A}" type="pres">
      <dgm:prSet presAssocID="{FA26A512-BC1A-4D4A-A504-CD4CB9054D90}" presName="rootComposite" presStyleCnt="0"/>
      <dgm:spPr/>
    </dgm:pt>
    <dgm:pt modelId="{FC10224A-B073-495F-9718-ED5FEE3C4C6D}" type="pres">
      <dgm:prSet presAssocID="{FA26A512-BC1A-4D4A-A504-CD4CB9054D9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CAE84-C877-4B33-9D1E-164A1F90BE3A}" type="pres">
      <dgm:prSet presAssocID="{FA26A512-BC1A-4D4A-A504-CD4CB9054D90}" presName="rootConnector" presStyleLbl="node2" presStyleIdx="1" presStyleCnt="4"/>
      <dgm:spPr/>
      <dgm:t>
        <a:bodyPr/>
        <a:lstStyle/>
        <a:p>
          <a:endParaRPr lang="en-US"/>
        </a:p>
      </dgm:t>
    </dgm:pt>
    <dgm:pt modelId="{44E1E21B-FB3C-4AC5-AE6B-E53A361A0C65}" type="pres">
      <dgm:prSet presAssocID="{FA26A512-BC1A-4D4A-A504-CD4CB9054D90}" presName="hierChild4" presStyleCnt="0"/>
      <dgm:spPr/>
    </dgm:pt>
    <dgm:pt modelId="{1A7457FA-135F-4941-8231-D740F63D0D16}" type="pres">
      <dgm:prSet presAssocID="{FA26A512-BC1A-4D4A-A504-CD4CB9054D90}" presName="hierChild5" presStyleCnt="0"/>
      <dgm:spPr/>
    </dgm:pt>
    <dgm:pt modelId="{40FF79A6-B1B5-4FBF-BDED-FFEBC71ADE84}" type="pres">
      <dgm:prSet presAssocID="{237227D0-7DF9-4F2F-AD4A-468976D0222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FCF0889-B6E8-4E6B-8269-C05684FA3A61}" type="pres">
      <dgm:prSet presAssocID="{0FDBCD17-DC0D-475A-B677-053143D92F57}" presName="hierRoot2" presStyleCnt="0">
        <dgm:presLayoutVars>
          <dgm:hierBranch val="init"/>
        </dgm:presLayoutVars>
      </dgm:prSet>
      <dgm:spPr/>
    </dgm:pt>
    <dgm:pt modelId="{DF7910F8-EAF4-4062-B516-09EC21BC5DE1}" type="pres">
      <dgm:prSet presAssocID="{0FDBCD17-DC0D-475A-B677-053143D92F57}" presName="rootComposite" presStyleCnt="0"/>
      <dgm:spPr/>
    </dgm:pt>
    <dgm:pt modelId="{7442B098-D4B2-43B2-B3D2-7E8AA33B18B9}" type="pres">
      <dgm:prSet presAssocID="{0FDBCD17-DC0D-475A-B677-053143D92F5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CA9197-E8EA-48A3-BD1C-8F2BC1BA86CB}" type="pres">
      <dgm:prSet presAssocID="{0FDBCD17-DC0D-475A-B677-053143D92F57}" presName="rootConnector" presStyleLbl="node2" presStyleIdx="2" presStyleCnt="4"/>
      <dgm:spPr/>
      <dgm:t>
        <a:bodyPr/>
        <a:lstStyle/>
        <a:p>
          <a:endParaRPr lang="en-US"/>
        </a:p>
      </dgm:t>
    </dgm:pt>
    <dgm:pt modelId="{380B2B8C-2F8F-45C2-BB70-0E56FE900FD0}" type="pres">
      <dgm:prSet presAssocID="{0FDBCD17-DC0D-475A-B677-053143D92F57}" presName="hierChild4" presStyleCnt="0"/>
      <dgm:spPr/>
    </dgm:pt>
    <dgm:pt modelId="{3C28B033-45FF-4991-9C0A-10D4CB1F512B}" type="pres">
      <dgm:prSet presAssocID="{0FDBCD17-DC0D-475A-B677-053143D92F57}" presName="hierChild5" presStyleCnt="0"/>
      <dgm:spPr/>
    </dgm:pt>
    <dgm:pt modelId="{38B2AB5F-CB6D-496F-B9AB-015C597CF205}" type="pres">
      <dgm:prSet presAssocID="{49D02512-0FF2-441F-8064-D518EA73778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72C1A91-DCA8-4238-9FB6-9478D8C924D1}" type="pres">
      <dgm:prSet presAssocID="{3FE96ED2-C145-414E-9A9A-A38371561E63}" presName="hierRoot2" presStyleCnt="0">
        <dgm:presLayoutVars>
          <dgm:hierBranch val="init"/>
        </dgm:presLayoutVars>
      </dgm:prSet>
      <dgm:spPr/>
    </dgm:pt>
    <dgm:pt modelId="{B4070056-07B7-45A6-8DD9-99ADA92436CD}" type="pres">
      <dgm:prSet presAssocID="{3FE96ED2-C145-414E-9A9A-A38371561E63}" presName="rootComposite" presStyleCnt="0"/>
      <dgm:spPr/>
    </dgm:pt>
    <dgm:pt modelId="{285370BF-602E-4B0B-AE55-11188DDC676D}" type="pres">
      <dgm:prSet presAssocID="{3FE96ED2-C145-414E-9A9A-A38371561E6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9AAE8-52FA-44D4-AFBA-ADB902D9D919}" type="pres">
      <dgm:prSet presAssocID="{3FE96ED2-C145-414E-9A9A-A38371561E63}" presName="rootConnector" presStyleLbl="node2" presStyleIdx="3" presStyleCnt="4"/>
      <dgm:spPr/>
      <dgm:t>
        <a:bodyPr/>
        <a:lstStyle/>
        <a:p>
          <a:endParaRPr lang="en-US"/>
        </a:p>
      </dgm:t>
    </dgm:pt>
    <dgm:pt modelId="{37BA4C4C-F186-46BE-9CC0-8B78C40F69A7}" type="pres">
      <dgm:prSet presAssocID="{3FE96ED2-C145-414E-9A9A-A38371561E63}" presName="hierChild4" presStyleCnt="0"/>
      <dgm:spPr/>
    </dgm:pt>
    <dgm:pt modelId="{570253FE-00AC-4B94-BA95-A5CF06CB7707}" type="pres">
      <dgm:prSet presAssocID="{F050F575-906D-4C5F-8B52-653825D69328}" presName="Name37" presStyleLbl="parChTrans1D3" presStyleIdx="3" presStyleCnt="4"/>
      <dgm:spPr/>
      <dgm:t>
        <a:bodyPr/>
        <a:lstStyle/>
        <a:p>
          <a:endParaRPr lang="en-US"/>
        </a:p>
      </dgm:t>
    </dgm:pt>
    <dgm:pt modelId="{968FF36C-91EA-427C-98A2-E7F6703B216B}" type="pres">
      <dgm:prSet presAssocID="{9AE00EA1-5BCD-45FD-BFDF-451E97ED137D}" presName="hierRoot2" presStyleCnt="0">
        <dgm:presLayoutVars>
          <dgm:hierBranch val="init"/>
        </dgm:presLayoutVars>
      </dgm:prSet>
      <dgm:spPr/>
    </dgm:pt>
    <dgm:pt modelId="{9A2B8603-9DA1-4E41-A1CA-E36F2D581DE3}" type="pres">
      <dgm:prSet presAssocID="{9AE00EA1-5BCD-45FD-BFDF-451E97ED137D}" presName="rootComposite" presStyleCnt="0"/>
      <dgm:spPr/>
    </dgm:pt>
    <dgm:pt modelId="{28BC647E-CDD4-49D6-AB08-EC2C94CCBB14}" type="pres">
      <dgm:prSet presAssocID="{9AE00EA1-5BCD-45FD-BFDF-451E97ED137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5EEE6-EA10-4287-B2C8-6B0B0C037C8F}" type="pres">
      <dgm:prSet presAssocID="{9AE00EA1-5BCD-45FD-BFDF-451E97ED137D}" presName="rootConnector" presStyleLbl="node3" presStyleIdx="3" presStyleCnt="4"/>
      <dgm:spPr/>
      <dgm:t>
        <a:bodyPr/>
        <a:lstStyle/>
        <a:p>
          <a:endParaRPr lang="en-US"/>
        </a:p>
      </dgm:t>
    </dgm:pt>
    <dgm:pt modelId="{8FE3FF00-25DB-4E8C-AC68-E326C92FDF8D}" type="pres">
      <dgm:prSet presAssocID="{9AE00EA1-5BCD-45FD-BFDF-451E97ED137D}" presName="hierChild4" presStyleCnt="0"/>
      <dgm:spPr/>
    </dgm:pt>
    <dgm:pt modelId="{2F4AD05E-9394-4FA4-86CE-21731042893B}" type="pres">
      <dgm:prSet presAssocID="{9AE00EA1-5BCD-45FD-BFDF-451E97ED137D}" presName="hierChild5" presStyleCnt="0"/>
      <dgm:spPr/>
    </dgm:pt>
    <dgm:pt modelId="{20119FEB-E05B-4DDB-BFFF-EDA0CFE09FDC}" type="pres">
      <dgm:prSet presAssocID="{3FE96ED2-C145-414E-9A9A-A38371561E63}" presName="hierChild5" presStyleCnt="0"/>
      <dgm:spPr/>
    </dgm:pt>
    <dgm:pt modelId="{41DA67B8-C8E7-4D88-B23A-E47E1E268996}" type="pres">
      <dgm:prSet presAssocID="{74D5B5B1-347C-4753-9FDC-7C9D32E84016}" presName="hierChild3" presStyleCnt="0"/>
      <dgm:spPr/>
    </dgm:pt>
  </dgm:ptLst>
  <dgm:cxnLst>
    <dgm:cxn modelId="{1B169DA7-0752-4962-BFD9-297EE51C9D89}" srcId="{8FEBFD93-675E-42F3-9749-7C9EC2229E47}" destId="{535786B4-854F-480C-9608-2B2460481C09}" srcOrd="3" destOrd="0" parTransId="{1AA15368-1CF1-4C9F-96BC-6C56DD595256}" sibTransId="{450AE990-5CD5-4262-AD1A-39A1D0D28D55}"/>
    <dgm:cxn modelId="{AD815362-9B2F-46E2-B75F-B77418D99642}" type="presOf" srcId="{535786B4-854F-480C-9608-2B2460481C09}" destId="{1775CF4A-6731-4DB2-88E6-BCD1976D0B41}" srcOrd="0" destOrd="0" presId="urn:microsoft.com/office/officeart/2005/8/layout/orgChart1"/>
    <dgm:cxn modelId="{3A4491DD-9C34-4D3A-A80A-CBB6F0ADB636}" type="presOf" srcId="{0FDBCD17-DC0D-475A-B677-053143D92F57}" destId="{7442B098-D4B2-43B2-B3D2-7E8AA33B18B9}" srcOrd="0" destOrd="0" presId="urn:microsoft.com/office/officeart/2005/8/layout/orgChart1"/>
    <dgm:cxn modelId="{7F37B5FC-0AAC-4B9D-BF9E-064DD9911310}" type="presOf" srcId="{74D5B5B1-347C-4753-9FDC-7C9D32E84016}" destId="{9A29FAB1-8B1C-4BD4-9CA0-E742E7AD8B22}" srcOrd="0" destOrd="0" presId="urn:microsoft.com/office/officeart/2005/8/layout/orgChart1"/>
    <dgm:cxn modelId="{6FB487A6-AD22-4D5F-B9D1-EBF566B14FEE}" type="presOf" srcId="{4D168E27-C9FA-426D-B602-AD3278AAE0A9}" destId="{26B6BD07-313D-4F44-BF78-8C2A53E4D48E}" srcOrd="0" destOrd="0" presId="urn:microsoft.com/office/officeart/2005/8/layout/orgChart1"/>
    <dgm:cxn modelId="{2ADBFEA9-3481-4756-928D-DAF694DD3E34}" type="presOf" srcId="{7D0DEF1C-C031-411C-97B3-F623846DA71E}" destId="{41F43CCE-CA02-459F-A0BC-37A429A1E293}" srcOrd="0" destOrd="0" presId="urn:microsoft.com/office/officeart/2005/8/layout/orgChart1"/>
    <dgm:cxn modelId="{6697A38A-33AE-4FA1-8C73-4FB3580CC241}" type="presOf" srcId="{8FEBFD93-675E-42F3-9749-7C9EC2229E47}" destId="{760F8758-9D27-4990-80A8-E79275172D7B}" srcOrd="0" destOrd="0" presId="urn:microsoft.com/office/officeart/2005/8/layout/orgChart1"/>
    <dgm:cxn modelId="{CD1B0DA0-8A2D-4001-8675-662FCFB57359}" type="presOf" srcId="{6299CB19-8D20-4C16-9927-75B95D7E6A16}" destId="{8A9C35A1-7F0E-4582-9D28-89A68B4DC8D6}" srcOrd="0" destOrd="0" presId="urn:microsoft.com/office/officeart/2005/8/layout/orgChart1"/>
    <dgm:cxn modelId="{0E162663-9461-4A15-86CE-58E94FAC4A15}" srcId="{24C1E591-B6BC-4F7E-8B42-3B5E0774A6B4}" destId="{8FEBFD93-675E-42F3-9749-7C9EC2229E47}" srcOrd="2" destOrd="0" parTransId="{3078D6B9-03F8-4FB3-960D-EB739730C4A1}" sibTransId="{D086D949-981F-4B03-B4F9-68B28C73F014}"/>
    <dgm:cxn modelId="{3D7ED85C-90D4-4591-8A78-288CB13D54A2}" type="presOf" srcId="{C4430CD3-1B39-49C1-99CB-BBCEA6492D87}" destId="{1B9EFE04-3A9D-45DC-AD82-8BCCDDBC98B0}" srcOrd="1" destOrd="0" presId="urn:microsoft.com/office/officeart/2005/8/layout/orgChart1"/>
    <dgm:cxn modelId="{2E017D65-14F7-4231-9E54-CC95EA3F5CA2}" type="presOf" srcId="{FAD3516B-3FFF-45C2-B2C8-006E8AFC1B21}" destId="{B27001AB-3980-472D-91E4-136116905740}" srcOrd="0" destOrd="0" presId="urn:microsoft.com/office/officeart/2005/8/layout/orgChart1"/>
    <dgm:cxn modelId="{A1F0F770-01B7-447C-825C-C9C182D6807C}" srcId="{04DA42DA-9F07-493F-88AB-9E65009882F9}" destId="{74D5B5B1-347C-4753-9FDC-7C9D32E84016}" srcOrd="0" destOrd="0" parTransId="{9E525E95-AF2B-4C03-AA8B-34E44DAFE35D}" sibTransId="{258970BB-485B-42EA-BFD4-3BBD9761A0D5}"/>
    <dgm:cxn modelId="{2ABF4081-4A12-4DAA-AA07-8F57BD858409}" type="presOf" srcId="{9AE00EA1-5BCD-45FD-BFDF-451E97ED137D}" destId="{3C75EEE6-EA10-4287-B2C8-6B0B0C037C8F}" srcOrd="1" destOrd="0" presId="urn:microsoft.com/office/officeart/2005/8/layout/orgChart1"/>
    <dgm:cxn modelId="{F7F06DD5-5254-4FF3-9F34-8F2A09AD477B}" srcId="{9BDFF96E-08D7-479F-B7BC-AC6C27F6E26D}" destId="{61EF2629-C40D-4A3D-96E7-9FAFAC47A812}" srcOrd="2" destOrd="0" parTransId="{7D0DEF1C-C031-411C-97B3-F623846DA71E}" sibTransId="{45BF2B00-DF22-4827-B40D-0A0EA321336E}"/>
    <dgm:cxn modelId="{8FD25C8E-7E3A-4DDE-9F82-7513294002E7}" srcId="{74D5B5B1-347C-4753-9FDC-7C9D32E84016}" destId="{3FE96ED2-C145-414E-9A9A-A38371561E63}" srcOrd="3" destOrd="0" parTransId="{49D02512-0FF2-441F-8064-D518EA73778A}" sibTransId="{5465D8B8-D904-454B-A4BC-D770196865E3}"/>
    <dgm:cxn modelId="{D3F0D9B9-0BD8-485D-800C-183C60C7FE50}" type="presOf" srcId="{24C1E591-B6BC-4F7E-8B42-3B5E0774A6B4}" destId="{D6013741-6F13-4A35-9516-59CBBB6A4EFB}" srcOrd="1" destOrd="0" presId="urn:microsoft.com/office/officeart/2005/8/layout/orgChart1"/>
    <dgm:cxn modelId="{626B5417-0A04-4028-BC0A-1D59723D1A9B}" type="presOf" srcId="{9B0662E9-BFD9-4926-B83B-BF26BB97DFDF}" destId="{371E6A1E-97B7-4D6C-B7B5-F41B82C98578}" srcOrd="0" destOrd="0" presId="urn:microsoft.com/office/officeart/2005/8/layout/orgChart1"/>
    <dgm:cxn modelId="{A71EEF66-FAA5-4BBD-A54C-966E44ECAD4F}" srcId="{74D5B5B1-347C-4753-9FDC-7C9D32E84016}" destId="{24C1E591-B6BC-4F7E-8B42-3B5E0774A6B4}" srcOrd="0" destOrd="0" parTransId="{7E166EAB-751E-46F3-B543-978A15934E4B}" sibTransId="{E94B151E-4859-4443-995C-A80E63FD8056}"/>
    <dgm:cxn modelId="{0DC60F18-D298-47AD-9EDC-E483D5A23A2C}" type="presOf" srcId="{A6091638-CEF7-4980-A292-F46758C88150}" destId="{AC0439D4-EE20-4D16-8A61-6069B40B826B}" srcOrd="0" destOrd="0" presId="urn:microsoft.com/office/officeart/2005/8/layout/orgChart1"/>
    <dgm:cxn modelId="{619455AF-88B4-49BD-B06B-0C9173B63B10}" type="presOf" srcId="{3078D6B9-03F8-4FB3-960D-EB739730C4A1}" destId="{9DC0B602-E7A9-4517-99C8-C5F850132B9A}" srcOrd="0" destOrd="0" presId="urn:microsoft.com/office/officeart/2005/8/layout/orgChart1"/>
    <dgm:cxn modelId="{E2BC64A5-D0E3-4F2D-8C80-A31562CC1837}" srcId="{8FEBFD93-675E-42F3-9749-7C9EC2229E47}" destId="{C6EAC1F3-964B-47B1-A68F-0F26F2A2AE0E}" srcOrd="0" destOrd="0" parTransId="{D7F98389-02B1-48DD-BB33-93DCA0914965}" sibTransId="{2DFF2158-66BC-4F8D-BB4E-43523E839096}"/>
    <dgm:cxn modelId="{9D645825-7AC1-4580-8087-686FF0A90111}" type="presOf" srcId="{8FEBFD93-675E-42F3-9749-7C9EC2229E47}" destId="{9DC127A5-7D51-41DD-8170-445FFC5F050B}" srcOrd="1" destOrd="0" presId="urn:microsoft.com/office/officeart/2005/8/layout/orgChart1"/>
    <dgm:cxn modelId="{558D76DB-8305-458E-B070-BD26E2BBF9E8}" srcId="{3FE96ED2-C145-414E-9A9A-A38371561E63}" destId="{9AE00EA1-5BCD-45FD-BFDF-451E97ED137D}" srcOrd="0" destOrd="0" parTransId="{F050F575-906D-4C5F-8B52-653825D69328}" sibTransId="{E397D4E7-FF74-474E-8E64-3AD176B89310}"/>
    <dgm:cxn modelId="{EFC0B4FE-F0AF-47C7-B0B3-20BDC811262A}" type="presOf" srcId="{07B8C370-7D63-453D-8656-7CB8A666948B}" destId="{C67DB67D-1630-45BA-95C1-AAD86302E14E}" srcOrd="0" destOrd="0" presId="urn:microsoft.com/office/officeart/2005/8/layout/orgChart1"/>
    <dgm:cxn modelId="{AE431DB6-BC6C-4DF0-8C97-B7C01CE8A805}" type="presOf" srcId="{1AA15368-1CF1-4C9F-96BC-6C56DD595256}" destId="{83860755-FB95-4688-AC1D-13A984A91149}" srcOrd="0" destOrd="0" presId="urn:microsoft.com/office/officeart/2005/8/layout/orgChart1"/>
    <dgm:cxn modelId="{13F3BFD8-BC38-4DD8-A07C-AF5E222B7320}" type="presOf" srcId="{9AE00EA1-5BCD-45FD-BFDF-451E97ED137D}" destId="{28BC647E-CDD4-49D6-AB08-EC2C94CCBB14}" srcOrd="0" destOrd="0" presId="urn:microsoft.com/office/officeart/2005/8/layout/orgChart1"/>
    <dgm:cxn modelId="{CA841B0A-F3F5-454F-8E42-4DDF97ED648B}" type="presOf" srcId="{04DA42DA-9F07-493F-88AB-9E65009882F9}" destId="{C33720B1-D9AF-43FC-AC6C-F391746D2134}" srcOrd="0" destOrd="0" presId="urn:microsoft.com/office/officeart/2005/8/layout/orgChart1"/>
    <dgm:cxn modelId="{395F2D96-B2D8-4892-B370-21AACC8DC37F}" srcId="{9BDFF96E-08D7-479F-B7BC-AC6C27F6E26D}" destId="{82344286-F4DB-4DC3-B6FD-F94D5F3F0E89}" srcOrd="1" destOrd="0" parTransId="{1BEB643D-B718-40A9-8845-C193D58414EF}" sibTransId="{1A06658C-70C0-48BC-A094-D25256A4DE95}"/>
    <dgm:cxn modelId="{5EF0CDBF-9B66-4361-831D-CED422D32EAE}" srcId="{24C1E591-B6BC-4F7E-8B42-3B5E0774A6B4}" destId="{CA2074A5-EE50-4582-AA29-A3F15D7AA458}" srcOrd="0" destOrd="0" parTransId="{6299CB19-8D20-4C16-9927-75B95D7E6A16}" sibTransId="{51055305-B3EE-4B3C-B713-C64096B28A66}"/>
    <dgm:cxn modelId="{10C4D4B7-3C52-4CCF-A76F-36736696DD97}" type="presOf" srcId="{FA26A512-BC1A-4D4A-A504-CD4CB9054D90}" destId="{FC10224A-B073-495F-9718-ED5FEE3C4C6D}" srcOrd="0" destOrd="0" presId="urn:microsoft.com/office/officeart/2005/8/layout/orgChart1"/>
    <dgm:cxn modelId="{6118C0C5-104A-4190-8CCD-4CBF85266A26}" type="presOf" srcId="{4D168E27-C9FA-426D-B602-AD3278AAE0A9}" destId="{01D41D3E-BB1B-48FA-BC10-1D0386A659C6}" srcOrd="1" destOrd="0" presId="urn:microsoft.com/office/officeart/2005/8/layout/orgChart1"/>
    <dgm:cxn modelId="{BA2D979D-9BDA-41F9-8C56-9BAF516F4B05}" type="presOf" srcId="{535786B4-854F-480C-9608-2B2460481C09}" destId="{B94A9FA3-2392-42CC-B1A2-61C65B337B9A}" srcOrd="1" destOrd="0" presId="urn:microsoft.com/office/officeart/2005/8/layout/orgChart1"/>
    <dgm:cxn modelId="{5902D0FA-9387-41A4-9210-EE0023B8254E}" type="presOf" srcId="{9BDFF96E-08D7-479F-B7BC-AC6C27F6E26D}" destId="{D96321D6-4611-4B09-ABDD-AE6FF52CAD1F}" srcOrd="0" destOrd="0" presId="urn:microsoft.com/office/officeart/2005/8/layout/orgChart1"/>
    <dgm:cxn modelId="{92D04EA2-FBD0-4EDE-B618-98D330474B7D}" type="presOf" srcId="{FA26A512-BC1A-4D4A-A504-CD4CB9054D90}" destId="{D7ACAE84-C877-4B33-9D1E-164A1F90BE3A}" srcOrd="1" destOrd="0" presId="urn:microsoft.com/office/officeart/2005/8/layout/orgChart1"/>
    <dgm:cxn modelId="{870E99F0-5C7D-4D6B-9E7C-0490284CC1F4}" type="presOf" srcId="{D7F98389-02B1-48DD-BB33-93DCA0914965}" destId="{9A579705-F9F4-4EE9-82C6-A74641322D4F}" srcOrd="0" destOrd="0" presId="urn:microsoft.com/office/officeart/2005/8/layout/orgChart1"/>
    <dgm:cxn modelId="{E320F636-D749-4481-AECB-DBFA5DD95F11}" type="presOf" srcId="{A598180C-DEBC-49DF-8CAD-BABE0C0627E1}" destId="{465FD7E9-E02E-4DC9-A7EF-5027CFCB34EE}" srcOrd="0" destOrd="0" presId="urn:microsoft.com/office/officeart/2005/8/layout/orgChart1"/>
    <dgm:cxn modelId="{914C064A-C2FE-473F-98E3-B97BD14AEBA1}" type="presOf" srcId="{C4430CD3-1B39-49C1-99CB-BBCEA6492D87}" destId="{B9AA5617-8C4A-40EC-9979-AC1D7914EA9F}" srcOrd="0" destOrd="0" presId="urn:microsoft.com/office/officeart/2005/8/layout/orgChart1"/>
    <dgm:cxn modelId="{1984A6B2-EBD0-4044-9A62-DCA7AA861A6F}" type="presOf" srcId="{A6091638-CEF7-4980-A292-F46758C88150}" destId="{1C86F845-C43F-449B-AB1B-5B933B350335}" srcOrd="1" destOrd="0" presId="urn:microsoft.com/office/officeart/2005/8/layout/orgChart1"/>
    <dgm:cxn modelId="{4BF9840C-68A8-48E4-8BBB-8353C3E5EAA5}" srcId="{74D5B5B1-347C-4753-9FDC-7C9D32E84016}" destId="{0FDBCD17-DC0D-475A-B677-053143D92F57}" srcOrd="2" destOrd="0" parTransId="{237227D0-7DF9-4F2F-AD4A-468976D0222E}" sibTransId="{18E0CFFD-F4C4-4A2B-8DCE-FFB2C2EFFC76}"/>
    <dgm:cxn modelId="{B03583AD-EE52-42D8-9FA5-4AAAAD0DF3F6}" type="presOf" srcId="{74D5B5B1-347C-4753-9FDC-7C9D32E84016}" destId="{88C590C8-A2FD-40B7-8E42-AB5DC8AF3AF8}" srcOrd="1" destOrd="0" presId="urn:microsoft.com/office/officeart/2005/8/layout/orgChart1"/>
    <dgm:cxn modelId="{820C281D-5839-4652-A204-6C32E1FD1A7A}" srcId="{74D5B5B1-347C-4753-9FDC-7C9D32E84016}" destId="{FA26A512-BC1A-4D4A-A504-CD4CB9054D90}" srcOrd="1" destOrd="0" parTransId="{9B0662E9-BFD9-4926-B83B-BF26BB97DFDF}" sibTransId="{C5F8EE11-A2EB-4682-81ED-05D71FFA7A71}"/>
    <dgm:cxn modelId="{89D5BD18-989C-4885-85F2-558964BB22F5}" srcId="{24C1E591-B6BC-4F7E-8B42-3B5E0774A6B4}" destId="{9BDFF96E-08D7-479F-B7BC-AC6C27F6E26D}" srcOrd="1" destOrd="0" parTransId="{D4964D94-ADB2-423C-8DE2-7265D854A83D}" sibTransId="{E2768161-1E16-466F-9A53-98DA07A67EE7}"/>
    <dgm:cxn modelId="{4158E161-D980-4F9C-8C94-7052FA70ABF4}" type="presOf" srcId="{7E166EAB-751E-46F3-B543-978A15934E4B}" destId="{6B8529CC-2BF5-4C72-9837-8E315C881B3C}" srcOrd="0" destOrd="0" presId="urn:microsoft.com/office/officeart/2005/8/layout/orgChart1"/>
    <dgm:cxn modelId="{CBE5F873-3A3A-4F8F-9E53-492B08D87065}" type="presOf" srcId="{3FE96ED2-C145-414E-9A9A-A38371561E63}" destId="{ADD9AAE8-52FA-44D4-AFBA-ADB902D9D919}" srcOrd="1" destOrd="0" presId="urn:microsoft.com/office/officeart/2005/8/layout/orgChart1"/>
    <dgm:cxn modelId="{3ED73D19-AA1D-46FC-9C07-E2F2294F3075}" type="presOf" srcId="{B7BE47B6-AC29-48D0-BB23-A1981965C518}" destId="{E2B065E7-A387-4D71-8003-06F3E31A3116}" srcOrd="0" destOrd="0" presId="urn:microsoft.com/office/officeart/2005/8/layout/orgChart1"/>
    <dgm:cxn modelId="{7F248673-2D51-418E-BECA-656690730D6F}" type="presOf" srcId="{CA2074A5-EE50-4582-AA29-A3F15D7AA458}" destId="{04235968-A8EE-4DA9-AEB7-71A2786EB714}" srcOrd="0" destOrd="0" presId="urn:microsoft.com/office/officeart/2005/8/layout/orgChart1"/>
    <dgm:cxn modelId="{FAF727DA-B415-4A6B-8A93-B923F48E33A4}" type="presOf" srcId="{CA2074A5-EE50-4582-AA29-A3F15D7AA458}" destId="{4663EB0B-8F5A-4B92-8106-0C7B4B0005E8}" srcOrd="1" destOrd="0" presId="urn:microsoft.com/office/officeart/2005/8/layout/orgChart1"/>
    <dgm:cxn modelId="{EEEB6813-A2DE-4874-8603-8552CA791B6F}" type="presOf" srcId="{237227D0-7DF9-4F2F-AD4A-468976D0222E}" destId="{40FF79A6-B1B5-4FBF-BDED-FFEBC71ADE84}" srcOrd="0" destOrd="0" presId="urn:microsoft.com/office/officeart/2005/8/layout/orgChart1"/>
    <dgm:cxn modelId="{2115F634-CC8E-41E4-85AE-488E65F57F0F}" type="presOf" srcId="{C6EAC1F3-964B-47B1-A68F-0F26F2A2AE0E}" destId="{3496403B-066E-4B7E-A299-D08360707D3B}" srcOrd="1" destOrd="0" presId="urn:microsoft.com/office/officeart/2005/8/layout/orgChart1"/>
    <dgm:cxn modelId="{5B64F4CA-68B7-4114-839F-09159B56D762}" srcId="{8FEBFD93-675E-42F3-9749-7C9EC2229E47}" destId="{A6091638-CEF7-4980-A292-F46758C88150}" srcOrd="2" destOrd="0" parTransId="{FAD3516B-3FFF-45C2-B2C8-006E8AFC1B21}" sibTransId="{82A17DD7-2F14-41CB-B9EB-9127AAFBB516}"/>
    <dgm:cxn modelId="{018B0244-2364-4369-800E-A0C9ED2CEA7D}" type="presOf" srcId="{24C1E591-B6BC-4F7E-8B42-3B5E0774A6B4}" destId="{BAE15D45-B2FC-49B3-AD2E-AF5726954F99}" srcOrd="0" destOrd="0" presId="urn:microsoft.com/office/officeart/2005/8/layout/orgChart1"/>
    <dgm:cxn modelId="{018A30F8-258C-4F95-A41A-BCE5E35C27C4}" type="presOf" srcId="{61EF2629-C40D-4A3D-96E7-9FAFAC47A812}" destId="{D76E73FD-FD92-4151-945E-BDCB2A65C76E}" srcOrd="0" destOrd="0" presId="urn:microsoft.com/office/officeart/2005/8/layout/orgChart1"/>
    <dgm:cxn modelId="{500D05A9-CB70-4139-ABCD-3A7B37966F31}" type="presOf" srcId="{1BEB643D-B718-40A9-8845-C193D58414EF}" destId="{BB9DDBAB-C8E7-4194-BF5B-239DCC139FB7}" srcOrd="0" destOrd="0" presId="urn:microsoft.com/office/officeart/2005/8/layout/orgChart1"/>
    <dgm:cxn modelId="{5D42A000-5769-494D-A7E4-CC3131396710}" srcId="{9BDFF96E-08D7-479F-B7BC-AC6C27F6E26D}" destId="{C4430CD3-1B39-49C1-99CB-BBCEA6492D87}" srcOrd="0" destOrd="0" parTransId="{EAC672BB-548E-4BE3-B0B7-5C7BC9887C76}" sibTransId="{12A6FDAF-B076-4E5A-94C4-CA0EB0E501EB}"/>
    <dgm:cxn modelId="{FCDC6656-3E50-464D-BAE1-32EFD436CB7D}" type="presOf" srcId="{C6EAC1F3-964B-47B1-A68F-0F26F2A2AE0E}" destId="{D54AFD1C-091B-4AFF-AD36-D907B9112486}" srcOrd="0" destOrd="0" presId="urn:microsoft.com/office/officeart/2005/8/layout/orgChart1"/>
    <dgm:cxn modelId="{FE5ACBFA-703F-4A35-BBEA-2CDF3F94FABC}" type="presOf" srcId="{9BDFF96E-08D7-479F-B7BC-AC6C27F6E26D}" destId="{F47BBA95-CCBE-4DA3-BD35-742E5AC43332}" srcOrd="1" destOrd="0" presId="urn:microsoft.com/office/officeart/2005/8/layout/orgChart1"/>
    <dgm:cxn modelId="{4D1DB69D-D876-4C71-8C7B-24E53C80A8CF}" type="presOf" srcId="{82344286-F4DB-4DC3-B6FD-F94D5F3F0E89}" destId="{2121D33F-580A-4062-9FAF-1EF2ABBAAEF4}" srcOrd="1" destOrd="0" presId="urn:microsoft.com/office/officeart/2005/8/layout/orgChart1"/>
    <dgm:cxn modelId="{300C4EA2-6790-4FF5-8221-3D0E24576512}" type="presOf" srcId="{82344286-F4DB-4DC3-B6FD-F94D5F3F0E89}" destId="{7E45AAB6-E8F0-4C73-B1B6-056831EF6326}" srcOrd="0" destOrd="0" presId="urn:microsoft.com/office/officeart/2005/8/layout/orgChart1"/>
    <dgm:cxn modelId="{9AF7565D-1805-4241-B925-736BE66511BE}" type="presOf" srcId="{EAC672BB-548E-4BE3-B0B7-5C7BC9887C76}" destId="{CA1A9268-B0F9-408B-A425-35ABD7D6ED38}" srcOrd="0" destOrd="0" presId="urn:microsoft.com/office/officeart/2005/8/layout/orgChart1"/>
    <dgm:cxn modelId="{53DBDB39-F1BF-411D-B644-6E8804F44988}" srcId="{9BDFF96E-08D7-479F-B7BC-AC6C27F6E26D}" destId="{4D168E27-C9FA-426D-B602-AD3278AAE0A9}" srcOrd="3" destOrd="0" parTransId="{07B8C370-7D63-453D-8656-7CB8A666948B}" sibTransId="{78A36EBE-7F61-4496-A2AF-CF8D44F43E83}"/>
    <dgm:cxn modelId="{E4BAB0CF-DF36-420D-A064-3E235049EE15}" type="presOf" srcId="{B7BE47B6-AC29-48D0-BB23-A1981965C518}" destId="{2D554533-FFE2-4A8F-A1CA-8D89666FD365}" srcOrd="1" destOrd="0" presId="urn:microsoft.com/office/officeart/2005/8/layout/orgChart1"/>
    <dgm:cxn modelId="{695A116D-2738-42DD-8153-3671D8605ED8}" type="presOf" srcId="{D4964D94-ADB2-423C-8DE2-7265D854A83D}" destId="{6BF21D17-2133-47D4-BD01-6A51CF18299A}" srcOrd="0" destOrd="0" presId="urn:microsoft.com/office/officeart/2005/8/layout/orgChart1"/>
    <dgm:cxn modelId="{4D165587-0228-412B-BD6B-28851DB438A3}" type="presOf" srcId="{61EF2629-C40D-4A3D-96E7-9FAFAC47A812}" destId="{D3D9B693-AAB1-4276-9411-3BEE2652D686}" srcOrd="1" destOrd="0" presId="urn:microsoft.com/office/officeart/2005/8/layout/orgChart1"/>
    <dgm:cxn modelId="{F8CCCA70-F339-457D-BA0B-9FBAC798C0E5}" srcId="{8FEBFD93-675E-42F3-9749-7C9EC2229E47}" destId="{B7BE47B6-AC29-48D0-BB23-A1981965C518}" srcOrd="1" destOrd="0" parTransId="{A598180C-DEBC-49DF-8CAD-BABE0C0627E1}" sibTransId="{E1788AC5-4BFD-4652-B026-A1D2E60D429F}"/>
    <dgm:cxn modelId="{67333A63-F91C-4D39-B031-05D81E3AC44B}" type="presOf" srcId="{3FE96ED2-C145-414E-9A9A-A38371561E63}" destId="{285370BF-602E-4B0B-AE55-11188DDC676D}" srcOrd="0" destOrd="0" presId="urn:microsoft.com/office/officeart/2005/8/layout/orgChart1"/>
    <dgm:cxn modelId="{0731F752-F375-4209-B073-469BDE8E5F70}" type="presOf" srcId="{49D02512-0FF2-441F-8064-D518EA73778A}" destId="{38B2AB5F-CB6D-496F-B9AB-015C597CF205}" srcOrd="0" destOrd="0" presId="urn:microsoft.com/office/officeart/2005/8/layout/orgChart1"/>
    <dgm:cxn modelId="{86031CE4-2C05-47F9-98EC-1ED15E00906C}" type="presOf" srcId="{0FDBCD17-DC0D-475A-B677-053143D92F57}" destId="{CFCA9197-E8EA-48A3-BD1C-8F2BC1BA86CB}" srcOrd="1" destOrd="0" presId="urn:microsoft.com/office/officeart/2005/8/layout/orgChart1"/>
    <dgm:cxn modelId="{48EEA4C8-6E5C-4BA1-B6D3-D4DD577F98C2}" type="presOf" srcId="{F050F575-906D-4C5F-8B52-653825D69328}" destId="{570253FE-00AC-4B94-BA95-A5CF06CB7707}" srcOrd="0" destOrd="0" presId="urn:microsoft.com/office/officeart/2005/8/layout/orgChart1"/>
    <dgm:cxn modelId="{CED7EFAA-86F6-452C-8A91-246A98065F06}" type="presParOf" srcId="{C33720B1-D9AF-43FC-AC6C-F391746D2134}" destId="{7AAF1F81-1F8E-414F-BDA6-9BCE054FADDD}" srcOrd="0" destOrd="0" presId="urn:microsoft.com/office/officeart/2005/8/layout/orgChart1"/>
    <dgm:cxn modelId="{286E16A7-7A28-411E-B16C-94D09A74B122}" type="presParOf" srcId="{7AAF1F81-1F8E-414F-BDA6-9BCE054FADDD}" destId="{8AAF0E74-B809-4D2B-8607-D97859A55D5B}" srcOrd="0" destOrd="0" presId="urn:microsoft.com/office/officeart/2005/8/layout/orgChart1"/>
    <dgm:cxn modelId="{A2C49868-F2BF-4B85-8A32-7A2D9EF7897D}" type="presParOf" srcId="{8AAF0E74-B809-4D2B-8607-D97859A55D5B}" destId="{9A29FAB1-8B1C-4BD4-9CA0-E742E7AD8B22}" srcOrd="0" destOrd="0" presId="urn:microsoft.com/office/officeart/2005/8/layout/orgChart1"/>
    <dgm:cxn modelId="{63EF625F-C076-49D2-B67B-E32A2D657FC0}" type="presParOf" srcId="{8AAF0E74-B809-4D2B-8607-D97859A55D5B}" destId="{88C590C8-A2FD-40B7-8E42-AB5DC8AF3AF8}" srcOrd="1" destOrd="0" presId="urn:microsoft.com/office/officeart/2005/8/layout/orgChart1"/>
    <dgm:cxn modelId="{FD0F7F9E-93D9-4EC6-BDD9-A0E62D75AE75}" type="presParOf" srcId="{7AAF1F81-1F8E-414F-BDA6-9BCE054FADDD}" destId="{DA74A837-2D2D-48D2-B80C-9A759CB83129}" srcOrd="1" destOrd="0" presId="urn:microsoft.com/office/officeart/2005/8/layout/orgChart1"/>
    <dgm:cxn modelId="{C6DA1C8A-9B76-49D5-A3F2-D3ABEF2F1B2C}" type="presParOf" srcId="{DA74A837-2D2D-48D2-B80C-9A759CB83129}" destId="{6B8529CC-2BF5-4C72-9837-8E315C881B3C}" srcOrd="0" destOrd="0" presId="urn:microsoft.com/office/officeart/2005/8/layout/orgChart1"/>
    <dgm:cxn modelId="{7E096A7F-BD2B-413E-9636-484D2783FD2E}" type="presParOf" srcId="{DA74A837-2D2D-48D2-B80C-9A759CB83129}" destId="{0DFFCB99-A834-46C4-9461-DF977AED326F}" srcOrd="1" destOrd="0" presId="urn:microsoft.com/office/officeart/2005/8/layout/orgChart1"/>
    <dgm:cxn modelId="{11360675-EC96-42AC-ACBF-53C6DD69747E}" type="presParOf" srcId="{0DFFCB99-A834-46C4-9461-DF977AED326F}" destId="{CAA8E4AC-0C5A-41B0-B0AA-E2AE3F258473}" srcOrd="0" destOrd="0" presId="urn:microsoft.com/office/officeart/2005/8/layout/orgChart1"/>
    <dgm:cxn modelId="{CDD441AB-C61D-42F0-BBE9-1BFA56F63251}" type="presParOf" srcId="{CAA8E4AC-0C5A-41B0-B0AA-E2AE3F258473}" destId="{BAE15D45-B2FC-49B3-AD2E-AF5726954F99}" srcOrd="0" destOrd="0" presId="urn:microsoft.com/office/officeart/2005/8/layout/orgChart1"/>
    <dgm:cxn modelId="{4EABFC18-D32F-43EB-9097-0B60CDB3A75B}" type="presParOf" srcId="{CAA8E4AC-0C5A-41B0-B0AA-E2AE3F258473}" destId="{D6013741-6F13-4A35-9516-59CBBB6A4EFB}" srcOrd="1" destOrd="0" presId="urn:microsoft.com/office/officeart/2005/8/layout/orgChart1"/>
    <dgm:cxn modelId="{05BFB28E-5954-46C1-8E4A-698911622714}" type="presParOf" srcId="{0DFFCB99-A834-46C4-9461-DF977AED326F}" destId="{933895AB-26C9-4D94-94B4-30B3599560E5}" srcOrd="1" destOrd="0" presId="urn:microsoft.com/office/officeart/2005/8/layout/orgChart1"/>
    <dgm:cxn modelId="{F0113C30-FB04-4DE0-90C2-3789D181035F}" type="presParOf" srcId="{933895AB-26C9-4D94-94B4-30B3599560E5}" destId="{8A9C35A1-7F0E-4582-9D28-89A68B4DC8D6}" srcOrd="0" destOrd="0" presId="urn:microsoft.com/office/officeart/2005/8/layout/orgChart1"/>
    <dgm:cxn modelId="{EB4243CE-74E0-46EA-8B20-2C9ACF04031A}" type="presParOf" srcId="{933895AB-26C9-4D94-94B4-30B3599560E5}" destId="{66A1D2F4-8A01-4AC3-AC27-64DB85154C72}" srcOrd="1" destOrd="0" presId="urn:microsoft.com/office/officeart/2005/8/layout/orgChart1"/>
    <dgm:cxn modelId="{5BAB0DE9-0903-4318-9414-69465B7552D8}" type="presParOf" srcId="{66A1D2F4-8A01-4AC3-AC27-64DB85154C72}" destId="{254D26A3-495B-4DD5-9189-A63000FB48EF}" srcOrd="0" destOrd="0" presId="urn:microsoft.com/office/officeart/2005/8/layout/orgChart1"/>
    <dgm:cxn modelId="{93284ADC-9271-4D6D-B226-CFB8B40EAC64}" type="presParOf" srcId="{254D26A3-495B-4DD5-9189-A63000FB48EF}" destId="{04235968-A8EE-4DA9-AEB7-71A2786EB714}" srcOrd="0" destOrd="0" presId="urn:microsoft.com/office/officeart/2005/8/layout/orgChart1"/>
    <dgm:cxn modelId="{12D87663-BAF5-4102-9063-9F7DFB0E661B}" type="presParOf" srcId="{254D26A3-495B-4DD5-9189-A63000FB48EF}" destId="{4663EB0B-8F5A-4B92-8106-0C7B4B0005E8}" srcOrd="1" destOrd="0" presId="urn:microsoft.com/office/officeart/2005/8/layout/orgChart1"/>
    <dgm:cxn modelId="{B425AA4A-9AC2-4933-A89B-9101D2E3448C}" type="presParOf" srcId="{66A1D2F4-8A01-4AC3-AC27-64DB85154C72}" destId="{75B313DB-FE4B-42A3-A067-43A5BFF14835}" srcOrd="1" destOrd="0" presId="urn:microsoft.com/office/officeart/2005/8/layout/orgChart1"/>
    <dgm:cxn modelId="{4DDB77EB-2F53-4D70-B1A8-83ACE88A6134}" type="presParOf" srcId="{66A1D2F4-8A01-4AC3-AC27-64DB85154C72}" destId="{26539859-4996-4660-BE27-7C8C78463251}" srcOrd="2" destOrd="0" presId="urn:microsoft.com/office/officeart/2005/8/layout/orgChart1"/>
    <dgm:cxn modelId="{859240EE-0F19-44D8-A92D-A6E710B08E66}" type="presParOf" srcId="{933895AB-26C9-4D94-94B4-30B3599560E5}" destId="{6BF21D17-2133-47D4-BD01-6A51CF18299A}" srcOrd="2" destOrd="0" presId="urn:microsoft.com/office/officeart/2005/8/layout/orgChart1"/>
    <dgm:cxn modelId="{75A03C02-3726-4CF3-9CB8-12ACA6DC16AE}" type="presParOf" srcId="{933895AB-26C9-4D94-94B4-30B3599560E5}" destId="{FE838B3B-CE27-411C-BD9E-94A02146D015}" srcOrd="3" destOrd="0" presId="urn:microsoft.com/office/officeart/2005/8/layout/orgChart1"/>
    <dgm:cxn modelId="{5F77DABC-CDB0-43FE-AE67-94F90E831BD1}" type="presParOf" srcId="{FE838B3B-CE27-411C-BD9E-94A02146D015}" destId="{D202F725-10B5-430C-8C90-7D772EFF6F88}" srcOrd="0" destOrd="0" presId="urn:microsoft.com/office/officeart/2005/8/layout/orgChart1"/>
    <dgm:cxn modelId="{5716D21C-0D13-4BE8-9BE6-DCC05978F5DC}" type="presParOf" srcId="{D202F725-10B5-430C-8C90-7D772EFF6F88}" destId="{D96321D6-4611-4B09-ABDD-AE6FF52CAD1F}" srcOrd="0" destOrd="0" presId="urn:microsoft.com/office/officeart/2005/8/layout/orgChart1"/>
    <dgm:cxn modelId="{C91C262A-D35E-4DC3-A91E-14A762717416}" type="presParOf" srcId="{D202F725-10B5-430C-8C90-7D772EFF6F88}" destId="{F47BBA95-CCBE-4DA3-BD35-742E5AC43332}" srcOrd="1" destOrd="0" presId="urn:microsoft.com/office/officeart/2005/8/layout/orgChart1"/>
    <dgm:cxn modelId="{B288DB85-DB11-4255-8BA8-EE53C3063A91}" type="presParOf" srcId="{FE838B3B-CE27-411C-BD9E-94A02146D015}" destId="{0A10BD75-B896-4D4D-BD49-18529329DEAB}" srcOrd="1" destOrd="0" presId="urn:microsoft.com/office/officeart/2005/8/layout/orgChart1"/>
    <dgm:cxn modelId="{0A1CA2E9-8071-4E7C-B5B9-1193B9EB78B1}" type="presParOf" srcId="{0A10BD75-B896-4D4D-BD49-18529329DEAB}" destId="{CA1A9268-B0F9-408B-A425-35ABD7D6ED38}" srcOrd="0" destOrd="0" presId="urn:microsoft.com/office/officeart/2005/8/layout/orgChart1"/>
    <dgm:cxn modelId="{8F373E9D-AEFD-4B97-8B13-0986D42830BC}" type="presParOf" srcId="{0A10BD75-B896-4D4D-BD49-18529329DEAB}" destId="{2933BEA3-C5DB-4523-A4D7-28D81B10C704}" srcOrd="1" destOrd="0" presId="urn:microsoft.com/office/officeart/2005/8/layout/orgChart1"/>
    <dgm:cxn modelId="{DAB1BC4F-3210-4E93-A2D4-5CC5D01A702C}" type="presParOf" srcId="{2933BEA3-C5DB-4523-A4D7-28D81B10C704}" destId="{26003D5E-032C-47DB-A4AD-3257AD647FC0}" srcOrd="0" destOrd="0" presId="urn:microsoft.com/office/officeart/2005/8/layout/orgChart1"/>
    <dgm:cxn modelId="{65396509-CA64-4924-8DF9-2207CA8D85D5}" type="presParOf" srcId="{26003D5E-032C-47DB-A4AD-3257AD647FC0}" destId="{B9AA5617-8C4A-40EC-9979-AC1D7914EA9F}" srcOrd="0" destOrd="0" presId="urn:microsoft.com/office/officeart/2005/8/layout/orgChart1"/>
    <dgm:cxn modelId="{6B62212F-62F8-4521-9201-34F79DF35971}" type="presParOf" srcId="{26003D5E-032C-47DB-A4AD-3257AD647FC0}" destId="{1B9EFE04-3A9D-45DC-AD82-8BCCDDBC98B0}" srcOrd="1" destOrd="0" presId="urn:microsoft.com/office/officeart/2005/8/layout/orgChart1"/>
    <dgm:cxn modelId="{54E8AC12-BC28-48C0-BD02-4817C3FF700F}" type="presParOf" srcId="{2933BEA3-C5DB-4523-A4D7-28D81B10C704}" destId="{46995EDF-43CB-4041-BC5F-FC9C03564F04}" srcOrd="1" destOrd="0" presId="urn:microsoft.com/office/officeart/2005/8/layout/orgChart1"/>
    <dgm:cxn modelId="{A34432F1-8DB4-4A0D-8992-65CFDB51B9DC}" type="presParOf" srcId="{2933BEA3-C5DB-4523-A4D7-28D81B10C704}" destId="{3C411D50-410C-484A-BEE9-20060C766017}" srcOrd="2" destOrd="0" presId="urn:microsoft.com/office/officeart/2005/8/layout/orgChart1"/>
    <dgm:cxn modelId="{2B7E4955-E746-4414-A8B5-EABC2732DF42}" type="presParOf" srcId="{0A10BD75-B896-4D4D-BD49-18529329DEAB}" destId="{BB9DDBAB-C8E7-4194-BF5B-239DCC139FB7}" srcOrd="2" destOrd="0" presId="urn:microsoft.com/office/officeart/2005/8/layout/orgChart1"/>
    <dgm:cxn modelId="{41275EFA-2E5B-4B5C-80AF-C5128F3C7E16}" type="presParOf" srcId="{0A10BD75-B896-4D4D-BD49-18529329DEAB}" destId="{3C566D6E-5D11-4EED-A17B-3E3A1635E2EF}" srcOrd="3" destOrd="0" presId="urn:microsoft.com/office/officeart/2005/8/layout/orgChart1"/>
    <dgm:cxn modelId="{02CA3534-B8C6-4BA7-BE01-10DD710985DE}" type="presParOf" srcId="{3C566D6E-5D11-4EED-A17B-3E3A1635E2EF}" destId="{B3E0B917-6BF4-495C-93BA-58860263B048}" srcOrd="0" destOrd="0" presId="urn:microsoft.com/office/officeart/2005/8/layout/orgChart1"/>
    <dgm:cxn modelId="{8B900057-80DD-4E15-99B6-B04FD95D2070}" type="presParOf" srcId="{B3E0B917-6BF4-495C-93BA-58860263B048}" destId="{7E45AAB6-E8F0-4C73-B1B6-056831EF6326}" srcOrd="0" destOrd="0" presId="urn:microsoft.com/office/officeart/2005/8/layout/orgChart1"/>
    <dgm:cxn modelId="{CF8A47C1-C0A8-4D98-BDDA-54BB93040828}" type="presParOf" srcId="{B3E0B917-6BF4-495C-93BA-58860263B048}" destId="{2121D33F-580A-4062-9FAF-1EF2ABBAAEF4}" srcOrd="1" destOrd="0" presId="urn:microsoft.com/office/officeart/2005/8/layout/orgChart1"/>
    <dgm:cxn modelId="{0B3D80E1-8DB2-4333-92FC-B9886C1B0D61}" type="presParOf" srcId="{3C566D6E-5D11-4EED-A17B-3E3A1635E2EF}" destId="{9A1E3087-22E3-4309-A79F-F49F3BF7A971}" srcOrd="1" destOrd="0" presId="urn:microsoft.com/office/officeart/2005/8/layout/orgChart1"/>
    <dgm:cxn modelId="{19B83264-320D-4984-A0A9-AFCAC28A52A8}" type="presParOf" srcId="{3C566D6E-5D11-4EED-A17B-3E3A1635E2EF}" destId="{8F270172-1FE1-48E9-A3EF-14F09AD1992D}" srcOrd="2" destOrd="0" presId="urn:microsoft.com/office/officeart/2005/8/layout/orgChart1"/>
    <dgm:cxn modelId="{E9C45965-E6F1-476A-B315-E4081240A17B}" type="presParOf" srcId="{0A10BD75-B896-4D4D-BD49-18529329DEAB}" destId="{41F43CCE-CA02-459F-A0BC-37A429A1E293}" srcOrd="4" destOrd="0" presId="urn:microsoft.com/office/officeart/2005/8/layout/orgChart1"/>
    <dgm:cxn modelId="{1905BBE1-7ED2-4C58-954B-C32802951026}" type="presParOf" srcId="{0A10BD75-B896-4D4D-BD49-18529329DEAB}" destId="{2E587371-22C5-4D09-BBDF-5D1CD62C64B5}" srcOrd="5" destOrd="0" presId="urn:microsoft.com/office/officeart/2005/8/layout/orgChart1"/>
    <dgm:cxn modelId="{E0A98A9F-6447-4645-BC43-59B2C4AB4283}" type="presParOf" srcId="{2E587371-22C5-4D09-BBDF-5D1CD62C64B5}" destId="{F3F5F90A-43C5-40A7-AB75-D4214394E45C}" srcOrd="0" destOrd="0" presId="urn:microsoft.com/office/officeart/2005/8/layout/orgChart1"/>
    <dgm:cxn modelId="{1A4F9039-3BDD-4E09-816C-47540DC96DE7}" type="presParOf" srcId="{F3F5F90A-43C5-40A7-AB75-D4214394E45C}" destId="{D76E73FD-FD92-4151-945E-BDCB2A65C76E}" srcOrd="0" destOrd="0" presId="urn:microsoft.com/office/officeart/2005/8/layout/orgChart1"/>
    <dgm:cxn modelId="{E50FEDD3-6DD5-448C-A397-9B85A35CA17C}" type="presParOf" srcId="{F3F5F90A-43C5-40A7-AB75-D4214394E45C}" destId="{D3D9B693-AAB1-4276-9411-3BEE2652D686}" srcOrd="1" destOrd="0" presId="urn:microsoft.com/office/officeart/2005/8/layout/orgChart1"/>
    <dgm:cxn modelId="{890B99C7-2914-46EE-B966-F1E5547A26FE}" type="presParOf" srcId="{2E587371-22C5-4D09-BBDF-5D1CD62C64B5}" destId="{1C994DDE-D45E-41B4-AE9F-C36FC79C9141}" srcOrd="1" destOrd="0" presId="urn:microsoft.com/office/officeart/2005/8/layout/orgChart1"/>
    <dgm:cxn modelId="{14149221-997D-4CBA-BBAF-6BF4616B1001}" type="presParOf" srcId="{2E587371-22C5-4D09-BBDF-5D1CD62C64B5}" destId="{172484D2-94DD-4720-B55C-B558DFCDBE3C}" srcOrd="2" destOrd="0" presId="urn:microsoft.com/office/officeart/2005/8/layout/orgChart1"/>
    <dgm:cxn modelId="{4AF4B0EB-F5BE-4F76-AC77-8BF57D0B656E}" type="presParOf" srcId="{0A10BD75-B896-4D4D-BD49-18529329DEAB}" destId="{C67DB67D-1630-45BA-95C1-AAD86302E14E}" srcOrd="6" destOrd="0" presId="urn:microsoft.com/office/officeart/2005/8/layout/orgChart1"/>
    <dgm:cxn modelId="{14C966E0-999E-46CF-AF7C-4B17DA0D0A06}" type="presParOf" srcId="{0A10BD75-B896-4D4D-BD49-18529329DEAB}" destId="{2CB075EA-7495-4E67-A3F5-D5A0507DD38F}" srcOrd="7" destOrd="0" presId="urn:microsoft.com/office/officeart/2005/8/layout/orgChart1"/>
    <dgm:cxn modelId="{93D04D6A-1912-4F05-B25C-21C62769C2D2}" type="presParOf" srcId="{2CB075EA-7495-4E67-A3F5-D5A0507DD38F}" destId="{BFA4BE7F-AABC-4D6B-B6D6-6B8FC2FCE97B}" srcOrd="0" destOrd="0" presId="urn:microsoft.com/office/officeart/2005/8/layout/orgChart1"/>
    <dgm:cxn modelId="{5AEA6639-93C7-4AD7-990C-851DE0FD01E2}" type="presParOf" srcId="{BFA4BE7F-AABC-4D6B-B6D6-6B8FC2FCE97B}" destId="{26B6BD07-313D-4F44-BF78-8C2A53E4D48E}" srcOrd="0" destOrd="0" presId="urn:microsoft.com/office/officeart/2005/8/layout/orgChart1"/>
    <dgm:cxn modelId="{E11607D3-9E84-475C-A599-3BD7D4391652}" type="presParOf" srcId="{BFA4BE7F-AABC-4D6B-B6D6-6B8FC2FCE97B}" destId="{01D41D3E-BB1B-48FA-BC10-1D0386A659C6}" srcOrd="1" destOrd="0" presId="urn:microsoft.com/office/officeart/2005/8/layout/orgChart1"/>
    <dgm:cxn modelId="{065D81F8-5723-4CC6-8200-61721588528C}" type="presParOf" srcId="{2CB075EA-7495-4E67-A3F5-D5A0507DD38F}" destId="{A0EBFE44-A5FC-42E4-A641-0B07EF0C64B0}" srcOrd="1" destOrd="0" presId="urn:microsoft.com/office/officeart/2005/8/layout/orgChart1"/>
    <dgm:cxn modelId="{607F12AB-677F-48CB-B37E-411925BB2151}" type="presParOf" srcId="{2CB075EA-7495-4E67-A3F5-D5A0507DD38F}" destId="{3C38659E-3A95-4FAC-980E-D9365113EA16}" srcOrd="2" destOrd="0" presId="urn:microsoft.com/office/officeart/2005/8/layout/orgChart1"/>
    <dgm:cxn modelId="{A7FCCA29-17C0-4F0A-9402-5E217C15D12E}" type="presParOf" srcId="{FE838B3B-CE27-411C-BD9E-94A02146D015}" destId="{1FD42A16-B324-4702-AD99-1EB663CFB6BF}" srcOrd="2" destOrd="0" presId="urn:microsoft.com/office/officeart/2005/8/layout/orgChart1"/>
    <dgm:cxn modelId="{3B9F38EC-E5D5-441F-888C-9ECA24BC0E1A}" type="presParOf" srcId="{933895AB-26C9-4D94-94B4-30B3599560E5}" destId="{9DC0B602-E7A9-4517-99C8-C5F850132B9A}" srcOrd="4" destOrd="0" presId="urn:microsoft.com/office/officeart/2005/8/layout/orgChart1"/>
    <dgm:cxn modelId="{43D2E2B4-37E2-4CF5-BC72-2332751C58D9}" type="presParOf" srcId="{933895AB-26C9-4D94-94B4-30B3599560E5}" destId="{818A2E2F-8275-4B7B-BCA4-66A266AAE799}" srcOrd="5" destOrd="0" presId="urn:microsoft.com/office/officeart/2005/8/layout/orgChart1"/>
    <dgm:cxn modelId="{56DE37B8-3080-47D9-960E-BF9E9A380E87}" type="presParOf" srcId="{818A2E2F-8275-4B7B-BCA4-66A266AAE799}" destId="{6EF4BCDA-95C1-4F4C-8F0C-B7F106974906}" srcOrd="0" destOrd="0" presId="urn:microsoft.com/office/officeart/2005/8/layout/orgChart1"/>
    <dgm:cxn modelId="{F6251F33-7153-48F0-A4FF-B9F277C408F2}" type="presParOf" srcId="{6EF4BCDA-95C1-4F4C-8F0C-B7F106974906}" destId="{760F8758-9D27-4990-80A8-E79275172D7B}" srcOrd="0" destOrd="0" presId="urn:microsoft.com/office/officeart/2005/8/layout/orgChart1"/>
    <dgm:cxn modelId="{2309E30F-25CB-4347-9EAB-023089C1A9A2}" type="presParOf" srcId="{6EF4BCDA-95C1-4F4C-8F0C-B7F106974906}" destId="{9DC127A5-7D51-41DD-8170-445FFC5F050B}" srcOrd="1" destOrd="0" presId="urn:microsoft.com/office/officeart/2005/8/layout/orgChart1"/>
    <dgm:cxn modelId="{4633A37C-FDCF-4DD0-A5E1-23968C649851}" type="presParOf" srcId="{818A2E2F-8275-4B7B-BCA4-66A266AAE799}" destId="{A9825848-198D-4C98-AD63-E6C5C22C86D0}" srcOrd="1" destOrd="0" presId="urn:microsoft.com/office/officeart/2005/8/layout/orgChart1"/>
    <dgm:cxn modelId="{82059E7A-0FAD-4295-8845-9AC14FE13636}" type="presParOf" srcId="{A9825848-198D-4C98-AD63-E6C5C22C86D0}" destId="{9A579705-F9F4-4EE9-82C6-A74641322D4F}" srcOrd="0" destOrd="0" presId="urn:microsoft.com/office/officeart/2005/8/layout/orgChart1"/>
    <dgm:cxn modelId="{1A8E9FD8-15E8-4D0F-B3B0-C154F4662E97}" type="presParOf" srcId="{A9825848-198D-4C98-AD63-E6C5C22C86D0}" destId="{9D3C6C99-9E45-47C1-BD2B-A4EEAD44B05E}" srcOrd="1" destOrd="0" presId="urn:microsoft.com/office/officeart/2005/8/layout/orgChart1"/>
    <dgm:cxn modelId="{17ED270D-D2E7-439A-89C5-BE02C0724DE6}" type="presParOf" srcId="{9D3C6C99-9E45-47C1-BD2B-A4EEAD44B05E}" destId="{48C24CA9-AA8D-4B63-A91A-551838565088}" srcOrd="0" destOrd="0" presId="urn:microsoft.com/office/officeart/2005/8/layout/orgChart1"/>
    <dgm:cxn modelId="{6722F26F-2F72-4D0B-9374-84AC31F44DC9}" type="presParOf" srcId="{48C24CA9-AA8D-4B63-A91A-551838565088}" destId="{D54AFD1C-091B-4AFF-AD36-D907B9112486}" srcOrd="0" destOrd="0" presId="urn:microsoft.com/office/officeart/2005/8/layout/orgChart1"/>
    <dgm:cxn modelId="{DB388965-8261-4B4D-BF5B-AFC07268BB12}" type="presParOf" srcId="{48C24CA9-AA8D-4B63-A91A-551838565088}" destId="{3496403B-066E-4B7E-A299-D08360707D3B}" srcOrd="1" destOrd="0" presId="urn:microsoft.com/office/officeart/2005/8/layout/orgChart1"/>
    <dgm:cxn modelId="{417FF1CB-F636-4978-908A-14099600BD35}" type="presParOf" srcId="{9D3C6C99-9E45-47C1-BD2B-A4EEAD44B05E}" destId="{55B93F7D-3B64-4406-B08F-23943E4BA39B}" srcOrd="1" destOrd="0" presId="urn:microsoft.com/office/officeart/2005/8/layout/orgChart1"/>
    <dgm:cxn modelId="{9154E6A3-7CA2-4BC0-8C80-D588A2649D21}" type="presParOf" srcId="{9D3C6C99-9E45-47C1-BD2B-A4EEAD44B05E}" destId="{024A0309-8663-4F4E-81BF-3CE58F39975A}" srcOrd="2" destOrd="0" presId="urn:microsoft.com/office/officeart/2005/8/layout/orgChart1"/>
    <dgm:cxn modelId="{5BDB08CE-4829-4D68-A396-C64FF1F18233}" type="presParOf" srcId="{A9825848-198D-4C98-AD63-E6C5C22C86D0}" destId="{465FD7E9-E02E-4DC9-A7EF-5027CFCB34EE}" srcOrd="2" destOrd="0" presId="urn:microsoft.com/office/officeart/2005/8/layout/orgChart1"/>
    <dgm:cxn modelId="{E798E646-6799-4FA1-89F4-1803797A1613}" type="presParOf" srcId="{A9825848-198D-4C98-AD63-E6C5C22C86D0}" destId="{4C940C54-AFA4-4B94-AB27-8261D13871D8}" srcOrd="3" destOrd="0" presId="urn:microsoft.com/office/officeart/2005/8/layout/orgChart1"/>
    <dgm:cxn modelId="{92657A83-1C4C-4F9A-AB70-C25C04A1F28E}" type="presParOf" srcId="{4C940C54-AFA4-4B94-AB27-8261D13871D8}" destId="{B6F655AE-4543-4D9A-BF9F-AE7735EBF867}" srcOrd="0" destOrd="0" presId="urn:microsoft.com/office/officeart/2005/8/layout/orgChart1"/>
    <dgm:cxn modelId="{3A8036B1-81DE-4CAC-9AAC-8734B8B7BCFC}" type="presParOf" srcId="{B6F655AE-4543-4D9A-BF9F-AE7735EBF867}" destId="{E2B065E7-A387-4D71-8003-06F3E31A3116}" srcOrd="0" destOrd="0" presId="urn:microsoft.com/office/officeart/2005/8/layout/orgChart1"/>
    <dgm:cxn modelId="{47BB8AF1-C764-4C46-BAEB-E30A383173B4}" type="presParOf" srcId="{B6F655AE-4543-4D9A-BF9F-AE7735EBF867}" destId="{2D554533-FFE2-4A8F-A1CA-8D89666FD365}" srcOrd="1" destOrd="0" presId="urn:microsoft.com/office/officeart/2005/8/layout/orgChart1"/>
    <dgm:cxn modelId="{FC1F17D6-139E-4AC0-9C4F-5AE3FA087817}" type="presParOf" srcId="{4C940C54-AFA4-4B94-AB27-8261D13871D8}" destId="{2189C216-C4EA-40C9-82D2-0AFA2BE0542E}" srcOrd="1" destOrd="0" presId="urn:microsoft.com/office/officeart/2005/8/layout/orgChart1"/>
    <dgm:cxn modelId="{51B85084-F379-471E-8204-36207CA9DA2B}" type="presParOf" srcId="{4C940C54-AFA4-4B94-AB27-8261D13871D8}" destId="{5DEEB6E6-3B80-438E-AA1A-B2B72520BCC4}" srcOrd="2" destOrd="0" presId="urn:microsoft.com/office/officeart/2005/8/layout/orgChart1"/>
    <dgm:cxn modelId="{E0670A97-1687-4E14-9621-6CFC169DD979}" type="presParOf" srcId="{A9825848-198D-4C98-AD63-E6C5C22C86D0}" destId="{B27001AB-3980-472D-91E4-136116905740}" srcOrd="4" destOrd="0" presId="urn:microsoft.com/office/officeart/2005/8/layout/orgChart1"/>
    <dgm:cxn modelId="{C98B00B5-762D-4B98-9D59-729BAEA8A13D}" type="presParOf" srcId="{A9825848-198D-4C98-AD63-E6C5C22C86D0}" destId="{C50C496A-C60F-415A-AF57-AE0D4E99D88A}" srcOrd="5" destOrd="0" presId="urn:microsoft.com/office/officeart/2005/8/layout/orgChart1"/>
    <dgm:cxn modelId="{366A2B42-EA69-4444-977D-220526156459}" type="presParOf" srcId="{C50C496A-C60F-415A-AF57-AE0D4E99D88A}" destId="{95DEAA8F-B990-424C-BE14-2D8A5CD864CF}" srcOrd="0" destOrd="0" presId="urn:microsoft.com/office/officeart/2005/8/layout/orgChart1"/>
    <dgm:cxn modelId="{3157930D-6F71-4CD8-B9C2-C20C0A6778F3}" type="presParOf" srcId="{95DEAA8F-B990-424C-BE14-2D8A5CD864CF}" destId="{AC0439D4-EE20-4D16-8A61-6069B40B826B}" srcOrd="0" destOrd="0" presId="urn:microsoft.com/office/officeart/2005/8/layout/orgChart1"/>
    <dgm:cxn modelId="{58312700-5DD8-4EB6-9100-7B2F6736639E}" type="presParOf" srcId="{95DEAA8F-B990-424C-BE14-2D8A5CD864CF}" destId="{1C86F845-C43F-449B-AB1B-5B933B350335}" srcOrd="1" destOrd="0" presId="urn:microsoft.com/office/officeart/2005/8/layout/orgChart1"/>
    <dgm:cxn modelId="{ADC4FB41-06E9-40F0-B98C-5E1545175E68}" type="presParOf" srcId="{C50C496A-C60F-415A-AF57-AE0D4E99D88A}" destId="{34B915D4-3318-452B-B3D0-328527FADAF3}" srcOrd="1" destOrd="0" presId="urn:microsoft.com/office/officeart/2005/8/layout/orgChart1"/>
    <dgm:cxn modelId="{BF2F4D38-A03E-4D1D-BFF6-7A534313746A}" type="presParOf" srcId="{C50C496A-C60F-415A-AF57-AE0D4E99D88A}" destId="{38B9F297-0E48-476B-9664-F809845BE046}" srcOrd="2" destOrd="0" presId="urn:microsoft.com/office/officeart/2005/8/layout/orgChart1"/>
    <dgm:cxn modelId="{EF414983-77A0-4C0D-9E38-79949F647B1C}" type="presParOf" srcId="{A9825848-198D-4C98-AD63-E6C5C22C86D0}" destId="{83860755-FB95-4688-AC1D-13A984A91149}" srcOrd="6" destOrd="0" presId="urn:microsoft.com/office/officeart/2005/8/layout/orgChart1"/>
    <dgm:cxn modelId="{E090AC46-8057-4BC7-9D3F-22DD8267DE4B}" type="presParOf" srcId="{A9825848-198D-4C98-AD63-E6C5C22C86D0}" destId="{896C94EB-0199-4FBE-837C-249B1AE00DF7}" srcOrd="7" destOrd="0" presId="urn:microsoft.com/office/officeart/2005/8/layout/orgChart1"/>
    <dgm:cxn modelId="{D31CD8CE-B878-401C-ACC6-91965639CF4F}" type="presParOf" srcId="{896C94EB-0199-4FBE-837C-249B1AE00DF7}" destId="{A4B1D72B-FA3F-4FAF-AACB-AFDE97238282}" srcOrd="0" destOrd="0" presId="urn:microsoft.com/office/officeart/2005/8/layout/orgChart1"/>
    <dgm:cxn modelId="{7956146E-E60A-4700-B605-FF0793C802DA}" type="presParOf" srcId="{A4B1D72B-FA3F-4FAF-AACB-AFDE97238282}" destId="{1775CF4A-6731-4DB2-88E6-BCD1976D0B41}" srcOrd="0" destOrd="0" presId="urn:microsoft.com/office/officeart/2005/8/layout/orgChart1"/>
    <dgm:cxn modelId="{4D9454C3-7699-4F6A-83FE-28C0913875C2}" type="presParOf" srcId="{A4B1D72B-FA3F-4FAF-AACB-AFDE97238282}" destId="{B94A9FA3-2392-42CC-B1A2-61C65B337B9A}" srcOrd="1" destOrd="0" presId="urn:microsoft.com/office/officeart/2005/8/layout/orgChart1"/>
    <dgm:cxn modelId="{190B6FCE-5D4A-404D-8FE6-A51F1D6A825D}" type="presParOf" srcId="{896C94EB-0199-4FBE-837C-249B1AE00DF7}" destId="{A3CCEB54-DAE9-4B25-A902-5E1087C6276B}" srcOrd="1" destOrd="0" presId="urn:microsoft.com/office/officeart/2005/8/layout/orgChart1"/>
    <dgm:cxn modelId="{C3F8160C-A1B8-4210-8097-F648B6BECB0E}" type="presParOf" srcId="{896C94EB-0199-4FBE-837C-249B1AE00DF7}" destId="{07AB198E-A1F9-44B4-B558-5B4AB582FF5D}" srcOrd="2" destOrd="0" presId="urn:microsoft.com/office/officeart/2005/8/layout/orgChart1"/>
    <dgm:cxn modelId="{544FE22E-D5B4-48B8-8D3A-7FA77BB66EEE}" type="presParOf" srcId="{818A2E2F-8275-4B7B-BCA4-66A266AAE799}" destId="{9D41F2A5-7D38-43F1-B07C-06CFA0E86CF6}" srcOrd="2" destOrd="0" presId="urn:microsoft.com/office/officeart/2005/8/layout/orgChart1"/>
    <dgm:cxn modelId="{FB0B0427-FBC1-495B-AF37-2B007D69C683}" type="presParOf" srcId="{0DFFCB99-A834-46C4-9461-DF977AED326F}" destId="{C2A1B259-EF84-4ECE-A2AB-ED164D538148}" srcOrd="2" destOrd="0" presId="urn:microsoft.com/office/officeart/2005/8/layout/orgChart1"/>
    <dgm:cxn modelId="{AC5B0DA1-9C70-4D7C-8E91-A87FEA155E90}" type="presParOf" srcId="{DA74A837-2D2D-48D2-B80C-9A759CB83129}" destId="{371E6A1E-97B7-4D6C-B7B5-F41B82C98578}" srcOrd="2" destOrd="0" presId="urn:microsoft.com/office/officeart/2005/8/layout/orgChart1"/>
    <dgm:cxn modelId="{E8C32F50-44D0-4E99-B134-B4F44746C9D5}" type="presParOf" srcId="{DA74A837-2D2D-48D2-B80C-9A759CB83129}" destId="{5DEDA15E-EC9D-4C47-888C-C17DCEB16218}" srcOrd="3" destOrd="0" presId="urn:microsoft.com/office/officeart/2005/8/layout/orgChart1"/>
    <dgm:cxn modelId="{F625246B-8E06-4FB7-94E7-A2E98A4F3D0A}" type="presParOf" srcId="{5DEDA15E-EC9D-4C47-888C-C17DCEB16218}" destId="{59C8D741-BB2B-40ED-853D-69CE7C859D7A}" srcOrd="0" destOrd="0" presId="urn:microsoft.com/office/officeart/2005/8/layout/orgChart1"/>
    <dgm:cxn modelId="{E9E1F983-766B-4AD5-8C73-44E50C32AFC8}" type="presParOf" srcId="{59C8D741-BB2B-40ED-853D-69CE7C859D7A}" destId="{FC10224A-B073-495F-9718-ED5FEE3C4C6D}" srcOrd="0" destOrd="0" presId="urn:microsoft.com/office/officeart/2005/8/layout/orgChart1"/>
    <dgm:cxn modelId="{6551D8D4-63B0-46C4-9017-45D76A2AF3A8}" type="presParOf" srcId="{59C8D741-BB2B-40ED-853D-69CE7C859D7A}" destId="{D7ACAE84-C877-4B33-9D1E-164A1F90BE3A}" srcOrd="1" destOrd="0" presId="urn:microsoft.com/office/officeart/2005/8/layout/orgChart1"/>
    <dgm:cxn modelId="{3BD74BDF-F638-46D3-8A68-B022E52BC25F}" type="presParOf" srcId="{5DEDA15E-EC9D-4C47-888C-C17DCEB16218}" destId="{44E1E21B-FB3C-4AC5-AE6B-E53A361A0C65}" srcOrd="1" destOrd="0" presId="urn:microsoft.com/office/officeart/2005/8/layout/orgChart1"/>
    <dgm:cxn modelId="{FDECBED0-8A9F-40C3-8FD8-3BD65F64B62F}" type="presParOf" srcId="{5DEDA15E-EC9D-4C47-888C-C17DCEB16218}" destId="{1A7457FA-135F-4941-8231-D740F63D0D16}" srcOrd="2" destOrd="0" presId="urn:microsoft.com/office/officeart/2005/8/layout/orgChart1"/>
    <dgm:cxn modelId="{FC4D5434-A6AF-44CC-881A-9D52E10453D9}" type="presParOf" srcId="{DA74A837-2D2D-48D2-B80C-9A759CB83129}" destId="{40FF79A6-B1B5-4FBF-BDED-FFEBC71ADE84}" srcOrd="4" destOrd="0" presId="urn:microsoft.com/office/officeart/2005/8/layout/orgChart1"/>
    <dgm:cxn modelId="{C46B17D3-D72B-4741-B649-A323A2270DBD}" type="presParOf" srcId="{DA74A837-2D2D-48D2-B80C-9A759CB83129}" destId="{2FCF0889-B6E8-4E6B-8269-C05684FA3A61}" srcOrd="5" destOrd="0" presId="urn:microsoft.com/office/officeart/2005/8/layout/orgChart1"/>
    <dgm:cxn modelId="{A7646ACF-6DEE-4316-B9F2-E39C2491B3E9}" type="presParOf" srcId="{2FCF0889-B6E8-4E6B-8269-C05684FA3A61}" destId="{DF7910F8-EAF4-4062-B516-09EC21BC5DE1}" srcOrd="0" destOrd="0" presId="urn:microsoft.com/office/officeart/2005/8/layout/orgChart1"/>
    <dgm:cxn modelId="{25D60C7A-58FF-4543-9FDC-18C351E210C8}" type="presParOf" srcId="{DF7910F8-EAF4-4062-B516-09EC21BC5DE1}" destId="{7442B098-D4B2-43B2-B3D2-7E8AA33B18B9}" srcOrd="0" destOrd="0" presId="urn:microsoft.com/office/officeart/2005/8/layout/orgChart1"/>
    <dgm:cxn modelId="{F621F0FB-936E-4880-8175-F8A9AA464E23}" type="presParOf" srcId="{DF7910F8-EAF4-4062-B516-09EC21BC5DE1}" destId="{CFCA9197-E8EA-48A3-BD1C-8F2BC1BA86CB}" srcOrd="1" destOrd="0" presId="urn:microsoft.com/office/officeart/2005/8/layout/orgChart1"/>
    <dgm:cxn modelId="{56FADD6D-69C7-4EC8-AF27-EBA8A2A5BC3B}" type="presParOf" srcId="{2FCF0889-B6E8-4E6B-8269-C05684FA3A61}" destId="{380B2B8C-2F8F-45C2-BB70-0E56FE900FD0}" srcOrd="1" destOrd="0" presId="urn:microsoft.com/office/officeart/2005/8/layout/orgChart1"/>
    <dgm:cxn modelId="{F7182724-EDE0-4E33-9F6C-E639D1884978}" type="presParOf" srcId="{2FCF0889-B6E8-4E6B-8269-C05684FA3A61}" destId="{3C28B033-45FF-4991-9C0A-10D4CB1F512B}" srcOrd="2" destOrd="0" presId="urn:microsoft.com/office/officeart/2005/8/layout/orgChart1"/>
    <dgm:cxn modelId="{89FB041F-161F-4CC6-8646-3368FC33817C}" type="presParOf" srcId="{DA74A837-2D2D-48D2-B80C-9A759CB83129}" destId="{38B2AB5F-CB6D-496F-B9AB-015C597CF205}" srcOrd="6" destOrd="0" presId="urn:microsoft.com/office/officeart/2005/8/layout/orgChart1"/>
    <dgm:cxn modelId="{BC805019-2BB4-4667-B14F-3FE491228403}" type="presParOf" srcId="{DA74A837-2D2D-48D2-B80C-9A759CB83129}" destId="{B72C1A91-DCA8-4238-9FB6-9478D8C924D1}" srcOrd="7" destOrd="0" presId="urn:microsoft.com/office/officeart/2005/8/layout/orgChart1"/>
    <dgm:cxn modelId="{D387B5AB-8DC9-4A02-84FE-BB6653115973}" type="presParOf" srcId="{B72C1A91-DCA8-4238-9FB6-9478D8C924D1}" destId="{B4070056-07B7-45A6-8DD9-99ADA92436CD}" srcOrd="0" destOrd="0" presId="urn:microsoft.com/office/officeart/2005/8/layout/orgChart1"/>
    <dgm:cxn modelId="{56FD6D78-9B21-46B4-98F2-23F3C2315770}" type="presParOf" srcId="{B4070056-07B7-45A6-8DD9-99ADA92436CD}" destId="{285370BF-602E-4B0B-AE55-11188DDC676D}" srcOrd="0" destOrd="0" presId="urn:microsoft.com/office/officeart/2005/8/layout/orgChart1"/>
    <dgm:cxn modelId="{F2958841-9EDF-470D-B28F-3CF39CDB0B5A}" type="presParOf" srcId="{B4070056-07B7-45A6-8DD9-99ADA92436CD}" destId="{ADD9AAE8-52FA-44D4-AFBA-ADB902D9D919}" srcOrd="1" destOrd="0" presId="urn:microsoft.com/office/officeart/2005/8/layout/orgChart1"/>
    <dgm:cxn modelId="{38B13432-E134-47BD-B8B2-45E3EC06A056}" type="presParOf" srcId="{B72C1A91-DCA8-4238-9FB6-9478D8C924D1}" destId="{37BA4C4C-F186-46BE-9CC0-8B78C40F69A7}" srcOrd="1" destOrd="0" presId="urn:microsoft.com/office/officeart/2005/8/layout/orgChart1"/>
    <dgm:cxn modelId="{D492D515-5CAE-42DA-B3CA-5B66E5D069CE}" type="presParOf" srcId="{37BA4C4C-F186-46BE-9CC0-8B78C40F69A7}" destId="{570253FE-00AC-4B94-BA95-A5CF06CB7707}" srcOrd="0" destOrd="0" presId="urn:microsoft.com/office/officeart/2005/8/layout/orgChart1"/>
    <dgm:cxn modelId="{B79DF422-7E02-49BA-B800-1497EA99E027}" type="presParOf" srcId="{37BA4C4C-F186-46BE-9CC0-8B78C40F69A7}" destId="{968FF36C-91EA-427C-98A2-E7F6703B216B}" srcOrd="1" destOrd="0" presId="urn:microsoft.com/office/officeart/2005/8/layout/orgChart1"/>
    <dgm:cxn modelId="{811C6883-F793-48E6-AE8D-3407FFB274D5}" type="presParOf" srcId="{968FF36C-91EA-427C-98A2-E7F6703B216B}" destId="{9A2B8603-9DA1-4E41-A1CA-E36F2D581DE3}" srcOrd="0" destOrd="0" presId="urn:microsoft.com/office/officeart/2005/8/layout/orgChart1"/>
    <dgm:cxn modelId="{113E6E61-D4A3-40DE-8F00-5F17D59CB8B6}" type="presParOf" srcId="{9A2B8603-9DA1-4E41-A1CA-E36F2D581DE3}" destId="{28BC647E-CDD4-49D6-AB08-EC2C94CCBB14}" srcOrd="0" destOrd="0" presId="urn:microsoft.com/office/officeart/2005/8/layout/orgChart1"/>
    <dgm:cxn modelId="{E9E0162E-8B44-49A2-918F-4F2F5216E516}" type="presParOf" srcId="{9A2B8603-9DA1-4E41-A1CA-E36F2D581DE3}" destId="{3C75EEE6-EA10-4287-B2C8-6B0B0C037C8F}" srcOrd="1" destOrd="0" presId="urn:microsoft.com/office/officeart/2005/8/layout/orgChart1"/>
    <dgm:cxn modelId="{E267B660-E710-44BD-A464-61A773D890DA}" type="presParOf" srcId="{968FF36C-91EA-427C-98A2-E7F6703B216B}" destId="{8FE3FF00-25DB-4E8C-AC68-E326C92FDF8D}" srcOrd="1" destOrd="0" presId="urn:microsoft.com/office/officeart/2005/8/layout/orgChart1"/>
    <dgm:cxn modelId="{60AB0CE1-D0DF-4293-AC8F-787586EE90A6}" type="presParOf" srcId="{968FF36C-91EA-427C-98A2-E7F6703B216B}" destId="{2F4AD05E-9394-4FA4-86CE-21731042893B}" srcOrd="2" destOrd="0" presId="urn:microsoft.com/office/officeart/2005/8/layout/orgChart1"/>
    <dgm:cxn modelId="{6935F890-558C-4F8E-A9D6-EE3B5FAB5723}" type="presParOf" srcId="{B72C1A91-DCA8-4238-9FB6-9478D8C924D1}" destId="{20119FEB-E05B-4DDB-BFFF-EDA0CFE09FDC}" srcOrd="2" destOrd="0" presId="urn:microsoft.com/office/officeart/2005/8/layout/orgChart1"/>
    <dgm:cxn modelId="{DEBC3CEF-0878-40B1-AE11-302A0287905B}" type="presParOf" srcId="{7AAF1F81-1F8E-414F-BDA6-9BCE054FADDD}" destId="{41DA67B8-C8E7-4D88-B23A-E47E1E2689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0253FE-00AC-4B94-BA95-A5CF06CB7707}">
      <dsp:nvSpPr>
        <dsp:cNvPr id="0" name=""/>
        <dsp:cNvSpPr/>
      </dsp:nvSpPr>
      <dsp:spPr>
        <a:xfrm>
          <a:off x="5534645" y="1151114"/>
          <a:ext cx="142547" cy="4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44"/>
              </a:lnTo>
              <a:lnTo>
                <a:pt x="142547" y="4371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2AB5F-CB6D-496F-B9AB-015C597CF205}">
      <dsp:nvSpPr>
        <dsp:cNvPr id="0" name=""/>
        <dsp:cNvSpPr/>
      </dsp:nvSpPr>
      <dsp:spPr>
        <a:xfrm>
          <a:off x="4189950" y="476391"/>
          <a:ext cx="1724820" cy="19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82"/>
              </a:lnTo>
              <a:lnTo>
                <a:pt x="1724820" y="99782"/>
              </a:lnTo>
              <a:lnTo>
                <a:pt x="172482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F79A6-B1B5-4FBF-BDED-FFEBC71ADE84}">
      <dsp:nvSpPr>
        <dsp:cNvPr id="0" name=""/>
        <dsp:cNvSpPr/>
      </dsp:nvSpPr>
      <dsp:spPr>
        <a:xfrm>
          <a:off x="4189950" y="476391"/>
          <a:ext cx="574940" cy="19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82"/>
              </a:lnTo>
              <a:lnTo>
                <a:pt x="574940" y="99782"/>
              </a:lnTo>
              <a:lnTo>
                <a:pt x="57494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6A1E-97B7-4D6C-B7B5-F41B82C98578}">
      <dsp:nvSpPr>
        <dsp:cNvPr id="0" name=""/>
        <dsp:cNvSpPr/>
      </dsp:nvSpPr>
      <dsp:spPr>
        <a:xfrm>
          <a:off x="3615010" y="476391"/>
          <a:ext cx="574940" cy="199565"/>
        </a:xfrm>
        <a:custGeom>
          <a:avLst/>
          <a:gdLst/>
          <a:ahLst/>
          <a:cxnLst/>
          <a:rect l="0" t="0" r="0" b="0"/>
          <a:pathLst>
            <a:path>
              <a:moveTo>
                <a:pt x="574940" y="0"/>
              </a:moveTo>
              <a:lnTo>
                <a:pt x="574940" y="99782"/>
              </a:lnTo>
              <a:lnTo>
                <a:pt x="0" y="99782"/>
              </a:lnTo>
              <a:lnTo>
                <a:pt x="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0755-FB95-4688-AC1D-13A984A91149}">
      <dsp:nvSpPr>
        <dsp:cNvPr id="0" name=""/>
        <dsp:cNvSpPr/>
      </dsp:nvSpPr>
      <dsp:spPr>
        <a:xfrm>
          <a:off x="3234885" y="1825837"/>
          <a:ext cx="142547" cy="2461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313"/>
              </a:lnTo>
              <a:lnTo>
                <a:pt x="142547" y="24613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001AB-3980-472D-91E4-136116905740}">
      <dsp:nvSpPr>
        <dsp:cNvPr id="0" name=""/>
        <dsp:cNvSpPr/>
      </dsp:nvSpPr>
      <dsp:spPr>
        <a:xfrm>
          <a:off x="3234885" y="1825837"/>
          <a:ext cx="142547" cy="1786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590"/>
              </a:lnTo>
              <a:lnTo>
                <a:pt x="142547" y="17865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FD7E9-E02E-4DC9-A7EF-5027CFCB34EE}">
      <dsp:nvSpPr>
        <dsp:cNvPr id="0" name=""/>
        <dsp:cNvSpPr/>
      </dsp:nvSpPr>
      <dsp:spPr>
        <a:xfrm>
          <a:off x="3234885" y="1825837"/>
          <a:ext cx="142547" cy="111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867"/>
              </a:lnTo>
              <a:lnTo>
                <a:pt x="142547" y="11118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79705-F9F4-4EE9-82C6-A74641322D4F}">
      <dsp:nvSpPr>
        <dsp:cNvPr id="0" name=""/>
        <dsp:cNvSpPr/>
      </dsp:nvSpPr>
      <dsp:spPr>
        <a:xfrm>
          <a:off x="3234885" y="1825837"/>
          <a:ext cx="142547" cy="4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44"/>
              </a:lnTo>
              <a:lnTo>
                <a:pt x="142547" y="4371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B602-E7A9-4517-99C8-C5F850132B9A}">
      <dsp:nvSpPr>
        <dsp:cNvPr id="0" name=""/>
        <dsp:cNvSpPr/>
      </dsp:nvSpPr>
      <dsp:spPr>
        <a:xfrm>
          <a:off x="2465130" y="1151114"/>
          <a:ext cx="1149880" cy="19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82"/>
              </a:lnTo>
              <a:lnTo>
                <a:pt x="1149880" y="99782"/>
              </a:lnTo>
              <a:lnTo>
                <a:pt x="1149880" y="19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B67D-1630-45BA-95C1-AAD86302E14E}">
      <dsp:nvSpPr>
        <dsp:cNvPr id="0" name=""/>
        <dsp:cNvSpPr/>
      </dsp:nvSpPr>
      <dsp:spPr>
        <a:xfrm>
          <a:off x="2085005" y="1825837"/>
          <a:ext cx="142547" cy="2461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313"/>
              </a:lnTo>
              <a:lnTo>
                <a:pt x="142547" y="24613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43CCE-CA02-459F-A0BC-37A429A1E293}">
      <dsp:nvSpPr>
        <dsp:cNvPr id="0" name=""/>
        <dsp:cNvSpPr/>
      </dsp:nvSpPr>
      <dsp:spPr>
        <a:xfrm>
          <a:off x="2085005" y="1825837"/>
          <a:ext cx="142547" cy="1786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590"/>
              </a:lnTo>
              <a:lnTo>
                <a:pt x="142547" y="17865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DBAB-C8E7-4194-BF5B-239DCC139FB7}">
      <dsp:nvSpPr>
        <dsp:cNvPr id="0" name=""/>
        <dsp:cNvSpPr/>
      </dsp:nvSpPr>
      <dsp:spPr>
        <a:xfrm>
          <a:off x="2085005" y="1825837"/>
          <a:ext cx="142547" cy="111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867"/>
              </a:lnTo>
              <a:lnTo>
                <a:pt x="142547" y="11118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A9268-B0F9-408B-A425-35ABD7D6ED38}">
      <dsp:nvSpPr>
        <dsp:cNvPr id="0" name=""/>
        <dsp:cNvSpPr/>
      </dsp:nvSpPr>
      <dsp:spPr>
        <a:xfrm>
          <a:off x="2085005" y="1825837"/>
          <a:ext cx="142547" cy="4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44"/>
              </a:lnTo>
              <a:lnTo>
                <a:pt x="142547" y="4371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21D17-2133-47D4-BD01-6A51CF18299A}">
      <dsp:nvSpPr>
        <dsp:cNvPr id="0" name=""/>
        <dsp:cNvSpPr/>
      </dsp:nvSpPr>
      <dsp:spPr>
        <a:xfrm>
          <a:off x="2419410" y="1151114"/>
          <a:ext cx="91440" cy="1995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C35A1-7F0E-4582-9D28-89A68B4DC8D6}">
      <dsp:nvSpPr>
        <dsp:cNvPr id="0" name=""/>
        <dsp:cNvSpPr/>
      </dsp:nvSpPr>
      <dsp:spPr>
        <a:xfrm>
          <a:off x="1315250" y="1151114"/>
          <a:ext cx="1149880" cy="199565"/>
        </a:xfrm>
        <a:custGeom>
          <a:avLst/>
          <a:gdLst/>
          <a:ahLst/>
          <a:cxnLst/>
          <a:rect l="0" t="0" r="0" b="0"/>
          <a:pathLst>
            <a:path>
              <a:moveTo>
                <a:pt x="1149880" y="0"/>
              </a:moveTo>
              <a:lnTo>
                <a:pt x="1149880" y="99782"/>
              </a:lnTo>
              <a:lnTo>
                <a:pt x="0" y="99782"/>
              </a:lnTo>
              <a:lnTo>
                <a:pt x="0" y="19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529CC-2BF5-4C72-9837-8E315C881B3C}">
      <dsp:nvSpPr>
        <dsp:cNvPr id="0" name=""/>
        <dsp:cNvSpPr/>
      </dsp:nvSpPr>
      <dsp:spPr>
        <a:xfrm>
          <a:off x="2465130" y="476391"/>
          <a:ext cx="1724820" cy="199565"/>
        </a:xfrm>
        <a:custGeom>
          <a:avLst/>
          <a:gdLst/>
          <a:ahLst/>
          <a:cxnLst/>
          <a:rect l="0" t="0" r="0" b="0"/>
          <a:pathLst>
            <a:path>
              <a:moveTo>
                <a:pt x="1724820" y="0"/>
              </a:moveTo>
              <a:lnTo>
                <a:pt x="1724820" y="99782"/>
              </a:lnTo>
              <a:lnTo>
                <a:pt x="0" y="99782"/>
              </a:lnTo>
              <a:lnTo>
                <a:pt x="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9FAB1-8B1C-4BD4-9CA0-E742E7AD8B22}">
      <dsp:nvSpPr>
        <dsp:cNvPr id="0" name=""/>
        <dsp:cNvSpPr/>
      </dsp:nvSpPr>
      <dsp:spPr>
        <a:xfrm>
          <a:off x="3714793" y="1233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Entity</a:t>
          </a:r>
        </a:p>
      </dsp:txBody>
      <dsp:txXfrm>
        <a:off x="3714793" y="1233"/>
        <a:ext cx="950314" cy="475157"/>
      </dsp:txXfrm>
    </dsp:sp>
    <dsp:sp modelId="{BAE15D45-B2FC-49B3-AD2E-AF5726954F99}">
      <dsp:nvSpPr>
        <dsp:cNvPr id="0" name=""/>
        <dsp:cNvSpPr/>
      </dsp:nvSpPr>
      <dsp:spPr>
        <a:xfrm>
          <a:off x="198997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Chip</a:t>
          </a:r>
        </a:p>
      </dsp:txBody>
      <dsp:txXfrm>
        <a:off x="1989973" y="675956"/>
        <a:ext cx="950314" cy="475157"/>
      </dsp:txXfrm>
    </dsp:sp>
    <dsp:sp modelId="{04235968-A8EE-4DA9-AEB7-71A2786EB714}">
      <dsp:nvSpPr>
        <dsp:cNvPr id="0" name=""/>
        <dsp:cNvSpPr/>
      </dsp:nvSpPr>
      <dsp:spPr>
        <a:xfrm>
          <a:off x="840093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Armor</a:t>
          </a:r>
        </a:p>
      </dsp:txBody>
      <dsp:txXfrm>
        <a:off x="840093" y="1350679"/>
        <a:ext cx="950314" cy="475157"/>
      </dsp:txXfrm>
    </dsp:sp>
    <dsp:sp modelId="{D96321D6-4611-4B09-ABDD-AE6FF52CAD1F}">
      <dsp:nvSpPr>
        <dsp:cNvPr id="0" name=""/>
        <dsp:cNvSpPr/>
      </dsp:nvSpPr>
      <dsp:spPr>
        <a:xfrm>
          <a:off x="1989973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Magic</a:t>
          </a:r>
        </a:p>
      </dsp:txBody>
      <dsp:txXfrm>
        <a:off x="1989973" y="1350679"/>
        <a:ext cx="950314" cy="475157"/>
      </dsp:txXfrm>
    </dsp:sp>
    <dsp:sp modelId="{B9AA5617-8C4A-40EC-9979-AC1D7914EA9F}">
      <dsp:nvSpPr>
        <dsp:cNvPr id="0" name=""/>
        <dsp:cNvSpPr/>
      </dsp:nvSpPr>
      <dsp:spPr>
        <a:xfrm>
          <a:off x="2227552" y="2025402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Divine</a:t>
          </a:r>
        </a:p>
      </dsp:txBody>
      <dsp:txXfrm>
        <a:off x="2227552" y="2025402"/>
        <a:ext cx="950314" cy="475157"/>
      </dsp:txXfrm>
    </dsp:sp>
    <dsp:sp modelId="{7E45AAB6-E8F0-4C73-B1B6-056831EF6326}">
      <dsp:nvSpPr>
        <dsp:cNvPr id="0" name=""/>
        <dsp:cNvSpPr/>
      </dsp:nvSpPr>
      <dsp:spPr>
        <a:xfrm>
          <a:off x="2227552" y="2700125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Lightning</a:t>
          </a:r>
          <a:endParaRPr lang="en-US" sz="1700" kern="1200" dirty="0"/>
        </a:p>
      </dsp:txBody>
      <dsp:txXfrm>
        <a:off x="2227552" y="2700125"/>
        <a:ext cx="950314" cy="475157"/>
      </dsp:txXfrm>
    </dsp:sp>
    <dsp:sp modelId="{D76E73FD-FD92-4151-945E-BDCB2A65C76E}">
      <dsp:nvSpPr>
        <dsp:cNvPr id="0" name=""/>
        <dsp:cNvSpPr/>
      </dsp:nvSpPr>
      <dsp:spPr>
        <a:xfrm>
          <a:off x="2227552" y="3374848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Fire</a:t>
          </a:r>
          <a:endParaRPr lang="en-US" sz="1700" kern="1200" dirty="0"/>
        </a:p>
      </dsp:txBody>
      <dsp:txXfrm>
        <a:off x="2227552" y="3374848"/>
        <a:ext cx="950314" cy="475157"/>
      </dsp:txXfrm>
    </dsp:sp>
    <dsp:sp modelId="{26B6BD07-313D-4F44-BF78-8C2A53E4D48E}">
      <dsp:nvSpPr>
        <dsp:cNvPr id="0" name=""/>
        <dsp:cNvSpPr/>
      </dsp:nvSpPr>
      <dsp:spPr>
        <a:xfrm>
          <a:off x="2227552" y="4049571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Ice</a:t>
          </a:r>
          <a:endParaRPr lang="en-US" sz="1700" kern="1200" dirty="0"/>
        </a:p>
      </dsp:txBody>
      <dsp:txXfrm>
        <a:off x="2227552" y="4049571"/>
        <a:ext cx="950314" cy="475157"/>
      </dsp:txXfrm>
    </dsp:sp>
    <dsp:sp modelId="{760F8758-9D27-4990-80A8-E79275172D7B}">
      <dsp:nvSpPr>
        <dsp:cNvPr id="0" name=""/>
        <dsp:cNvSpPr/>
      </dsp:nvSpPr>
      <dsp:spPr>
        <a:xfrm>
          <a:off x="3139853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Weapon</a:t>
          </a:r>
        </a:p>
      </dsp:txBody>
      <dsp:txXfrm>
        <a:off x="3139853" y="1350679"/>
        <a:ext cx="950314" cy="475157"/>
      </dsp:txXfrm>
    </dsp:sp>
    <dsp:sp modelId="{D54AFD1C-091B-4AFF-AD36-D907B9112486}">
      <dsp:nvSpPr>
        <dsp:cNvPr id="0" name=""/>
        <dsp:cNvSpPr/>
      </dsp:nvSpPr>
      <dsp:spPr>
        <a:xfrm>
          <a:off x="3377432" y="2025402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Blunt</a:t>
          </a:r>
        </a:p>
      </dsp:txBody>
      <dsp:txXfrm>
        <a:off x="3377432" y="2025402"/>
        <a:ext cx="950314" cy="475157"/>
      </dsp:txXfrm>
    </dsp:sp>
    <dsp:sp modelId="{E2B065E7-A387-4D71-8003-06F3E31A3116}">
      <dsp:nvSpPr>
        <dsp:cNvPr id="0" name=""/>
        <dsp:cNvSpPr/>
      </dsp:nvSpPr>
      <dsp:spPr>
        <a:xfrm>
          <a:off x="3377432" y="2700125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Range</a:t>
          </a:r>
          <a:endParaRPr lang="en-US" sz="1700" kern="1200" dirty="0"/>
        </a:p>
      </dsp:txBody>
      <dsp:txXfrm>
        <a:off x="3377432" y="2700125"/>
        <a:ext cx="950314" cy="475157"/>
      </dsp:txXfrm>
    </dsp:sp>
    <dsp:sp modelId="{AC0439D4-EE20-4D16-8A61-6069B40B826B}">
      <dsp:nvSpPr>
        <dsp:cNvPr id="0" name=""/>
        <dsp:cNvSpPr/>
      </dsp:nvSpPr>
      <dsp:spPr>
        <a:xfrm>
          <a:off x="3377432" y="3374848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Slash</a:t>
          </a:r>
          <a:endParaRPr lang="en-US" sz="1700" kern="1200" dirty="0"/>
        </a:p>
      </dsp:txBody>
      <dsp:txXfrm>
        <a:off x="3377432" y="3374848"/>
        <a:ext cx="950314" cy="475157"/>
      </dsp:txXfrm>
    </dsp:sp>
    <dsp:sp modelId="{1775CF4A-6731-4DB2-88E6-BCD1976D0B41}">
      <dsp:nvSpPr>
        <dsp:cNvPr id="0" name=""/>
        <dsp:cNvSpPr/>
      </dsp:nvSpPr>
      <dsp:spPr>
        <a:xfrm>
          <a:off x="3377432" y="4049571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Pierce</a:t>
          </a:r>
          <a:endParaRPr lang="en-US" sz="1700" kern="1200" dirty="0"/>
        </a:p>
      </dsp:txBody>
      <dsp:txXfrm>
        <a:off x="3377432" y="4049571"/>
        <a:ext cx="950314" cy="475157"/>
      </dsp:txXfrm>
    </dsp:sp>
    <dsp:sp modelId="{FC10224A-B073-495F-9718-ED5FEE3C4C6D}">
      <dsp:nvSpPr>
        <dsp:cNvPr id="0" name=""/>
        <dsp:cNvSpPr/>
      </dsp:nvSpPr>
      <dsp:spPr>
        <a:xfrm>
          <a:off x="313985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Player</a:t>
          </a:r>
        </a:p>
      </dsp:txBody>
      <dsp:txXfrm>
        <a:off x="3139853" y="675956"/>
        <a:ext cx="950314" cy="475157"/>
      </dsp:txXfrm>
    </dsp:sp>
    <dsp:sp modelId="{7442B098-D4B2-43B2-B3D2-7E8AA33B18B9}">
      <dsp:nvSpPr>
        <dsp:cNvPr id="0" name=""/>
        <dsp:cNvSpPr/>
      </dsp:nvSpPr>
      <dsp:spPr>
        <a:xfrm>
          <a:off x="428973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NPC</a:t>
          </a:r>
        </a:p>
      </dsp:txBody>
      <dsp:txXfrm>
        <a:off x="4289733" y="675956"/>
        <a:ext cx="950314" cy="475157"/>
      </dsp:txXfrm>
    </dsp:sp>
    <dsp:sp modelId="{285370BF-602E-4B0B-AE55-11188DDC676D}">
      <dsp:nvSpPr>
        <dsp:cNvPr id="0" name=""/>
        <dsp:cNvSpPr/>
      </dsp:nvSpPr>
      <dsp:spPr>
        <a:xfrm>
          <a:off x="543961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Minion</a:t>
          </a:r>
        </a:p>
      </dsp:txBody>
      <dsp:txXfrm>
        <a:off x="5439613" y="675956"/>
        <a:ext cx="950314" cy="475157"/>
      </dsp:txXfrm>
    </dsp:sp>
    <dsp:sp modelId="{28BC647E-CDD4-49D6-AB08-EC2C94CCBB14}">
      <dsp:nvSpPr>
        <dsp:cNvPr id="0" name=""/>
        <dsp:cNvSpPr/>
      </dsp:nvSpPr>
      <dsp:spPr>
        <a:xfrm>
          <a:off x="5677192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Boss</a:t>
          </a:r>
        </a:p>
      </dsp:txBody>
      <dsp:txXfrm>
        <a:off x="5677192" y="1350679"/>
        <a:ext cx="950314" cy="47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Matthew Morrill</a:t>
            </a:r>
          </a:p>
          <a:p>
            <a:r>
              <a:rPr lang="en-US" dirty="0" smtClean="0"/>
              <a:t>John Parks</a:t>
            </a:r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Comparisons</a:t>
            </a:r>
            <a:endParaRPr lang="en-US" dirty="0"/>
          </a:p>
        </p:txBody>
      </p:sp>
      <p:pic>
        <p:nvPicPr>
          <p:cNvPr id="5" name="Content Placeholder 4" descr="scipt2world compa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770834"/>
            <a:ext cx="7467600" cy="3316332"/>
          </a:xfr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389380"/>
          <a:ext cx="7467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or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Attack, Select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Attack, Un/Equip Armor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Attack, Select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Attack, Sell Armor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Health Potion (Heals</a:t>
                      </a:r>
                      <a:r>
                        <a:rPr lang="en-US" baseline="0" dirty="0" smtClean="0"/>
                        <a:t> ¼ Health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Energy Potion (Regenerates ¼ Energy)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1-3, 5-7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Left-click</a:t>
                      </a:r>
                      <a:r>
                        <a:rPr lang="en-US" baseline="0" dirty="0" smtClean="0"/>
                        <a:t> attack (1-3) or Right-click attack (5-7) to Basic, Advanced, or Expert version of that Attack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Space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 NPC Dialogue</a:t>
                      </a:r>
                      <a:r>
                        <a:rPr lang="en-US" baseline="0" dirty="0" smtClean="0"/>
                        <a:t> (When in Range)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Freeze DOT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mag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Knockback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weap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1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76022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667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Strength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Attack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Intellect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Increases Weapon </a:t>
                      </a:r>
                      <a:r>
                        <a:rPr lang="en-US" dirty="0" err="1" smtClean="0"/>
                        <a:t>dmg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</a:t>
                      </a:r>
                      <a:r>
                        <a:rPr lang="en-US" dirty="0" smtClean="0"/>
                        <a:t> Health</a:t>
                      </a:r>
                      <a:r>
                        <a:rPr lang="en-US" baseline="0" dirty="0" smtClean="0"/>
                        <a:t> &amp; Defense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Increases Magic </a:t>
                      </a:r>
                      <a:r>
                        <a:rPr lang="en-US" dirty="0" err="1" smtClean="0"/>
                        <a:t>dmg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Inc. </a:t>
                      </a:r>
                      <a:r>
                        <a:rPr lang="en-US" baseline="0" dirty="0" smtClean="0"/>
                        <a:t>Energy &amp; Resists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with Weapons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Inc. with Strength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 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w/Fire Magic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Inc. with Intellect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Ice 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w/Ice Magic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Intellect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 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w/Lightning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Intellect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74800"/>
          <a:ext cx="7467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6670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Against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Against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Wood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flora, plants, vegetation</a:t>
                      </a:r>
                      <a:endParaRPr lang="en-US" sz="1800" b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fire, magma, lava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Earth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ground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mud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sand, rock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Metal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metal,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gold, silver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Water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water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ice,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water-vapor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Air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gases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wind, lightning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Rubber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rubber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elastic, slime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light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heavenly,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divine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Fire, Divine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Dark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dark, undead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shadows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Fire, Divine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Get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Did Not Get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Enemies</a:t>
            </a:r>
          </a:p>
          <a:p>
            <a:endParaRPr lang="en-US" dirty="0" smtClean="0"/>
          </a:p>
          <a:p>
            <a:r>
              <a:rPr lang="en-US" dirty="0" smtClean="0"/>
              <a:t>Genre-specific Entertaining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Single-Player Skills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Magic Combos</a:t>
            </a:r>
          </a:p>
          <a:p>
            <a:r>
              <a:rPr lang="en-US" dirty="0" smtClean="0"/>
              <a:t>Shops</a:t>
            </a:r>
          </a:p>
          <a:p>
            <a:r>
              <a:rPr lang="en-US" dirty="0" smtClean="0"/>
              <a:t>Different Quality of Skills</a:t>
            </a:r>
          </a:p>
          <a:p>
            <a:r>
              <a:rPr lang="en-US" dirty="0" smtClean="0"/>
              <a:t>Original Ideas of Skills</a:t>
            </a:r>
          </a:p>
          <a:p>
            <a:r>
              <a:rPr lang="en-US" dirty="0" smtClean="0"/>
              <a:t>Better AI</a:t>
            </a:r>
          </a:p>
          <a:p>
            <a:r>
              <a:rPr lang="en-US" dirty="0" smtClean="0"/>
              <a:t>Extra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Three Remaining Worlds</a:t>
            </a:r>
          </a:p>
          <a:p>
            <a:endParaRPr lang="en-US" dirty="0" smtClean="0"/>
          </a:p>
          <a:p>
            <a:r>
              <a:rPr lang="en-US" dirty="0" smtClean="0"/>
              <a:t>Functioning Multiplayer</a:t>
            </a:r>
          </a:p>
          <a:p>
            <a:endParaRPr lang="en-US" dirty="0" smtClean="0"/>
          </a:p>
          <a:p>
            <a:r>
              <a:rPr lang="en-US" dirty="0" smtClean="0"/>
              <a:t>Better Character Art</a:t>
            </a:r>
          </a:p>
          <a:p>
            <a:endParaRPr lang="en-US" dirty="0" smtClean="0"/>
          </a:p>
          <a:p>
            <a:r>
              <a:rPr lang="en-US" dirty="0" smtClean="0"/>
              <a:t>BALANCE!!!!!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085340"/>
          <a:ext cx="7467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Role(s) and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Alex </a:t>
                      </a:r>
                      <a:r>
                        <a:rPr lang="en-US" sz="2800" dirty="0" err="1" smtClean="0"/>
                        <a:t>Beerman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 Designer, Art Design, World 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Matthew Morrill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Manager, Co-designer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John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Lead Programmer, Artist, Combat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Joe Ortega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Experience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EST</a:t>
            </a:r>
          </a:p>
          <a:p>
            <a:pPr algn="ctr">
              <a:buNone/>
            </a:pPr>
            <a:r>
              <a:rPr lang="en-US" dirty="0" smtClean="0"/>
              <a:t>U			I</a:t>
            </a:r>
          </a:p>
          <a:p>
            <a:pPr algn="ctr">
              <a:buNone/>
            </a:pPr>
            <a:r>
              <a:rPr lang="en-US" dirty="0" smtClean="0"/>
              <a:t>Q			O</a:t>
            </a:r>
          </a:p>
          <a:p>
            <a:pPr algn="ctr">
              <a:buNone/>
            </a:pPr>
            <a:r>
              <a:rPr lang="en-US" dirty="0" smtClean="0"/>
              <a:t>		N</a:t>
            </a:r>
          </a:p>
          <a:p>
            <a:pPr algn="ctr">
              <a:buNone/>
            </a:pPr>
            <a:r>
              <a:rPr lang="en-US" dirty="0" smtClean="0"/>
              <a:t>	M</a:t>
            </a:r>
          </a:p>
          <a:p>
            <a:pPr algn="ctr">
              <a:buNone/>
            </a:pPr>
            <a:r>
              <a:rPr lang="en-US" dirty="0" smtClean="0"/>
              <a:t>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Homage to Zelda, Diablo, Elder Scrolls</a:t>
            </a:r>
          </a:p>
          <a:p>
            <a:r>
              <a:rPr lang="en-US" dirty="0" smtClean="0"/>
              <a:t>2D Action RPG</a:t>
            </a:r>
          </a:p>
          <a:p>
            <a:r>
              <a:rPr lang="en-US" dirty="0" smtClean="0"/>
              <a:t>Fantasy 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2505808" y="3276600"/>
            <a:ext cx="413238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time</a:t>
            </a:r>
          </a:p>
          <a:p>
            <a:r>
              <a:rPr lang="en-US" dirty="0" smtClean="0"/>
              <a:t>Scripting Engine</a:t>
            </a:r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Communication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Commit Notes</a:t>
            </a:r>
          </a:p>
          <a:p>
            <a:pPr lvl="1"/>
            <a:r>
              <a:rPr lang="en-US" dirty="0" smtClean="0"/>
              <a:t>Face to Face</a:t>
            </a:r>
          </a:p>
          <a:p>
            <a:r>
              <a:rPr lang="en-US" dirty="0" smtClean="0"/>
              <a:t>No Conflicts</a:t>
            </a:r>
          </a:p>
          <a:p>
            <a:endParaRPr lang="en-US" dirty="0" smtClean="0"/>
          </a:p>
          <a:p>
            <a:r>
              <a:rPr lang="en-US" dirty="0" smtClean="0"/>
              <a:t>Code Meshed Well</a:t>
            </a:r>
          </a:p>
          <a:p>
            <a:endParaRPr lang="en-US" dirty="0" smtClean="0"/>
          </a:p>
          <a:p>
            <a:r>
              <a:rPr lang="en-US" dirty="0" smtClean="0"/>
              <a:t>Skill Levels Matched</a:t>
            </a:r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4th Member Left</a:t>
            </a:r>
          </a:p>
          <a:p>
            <a:endParaRPr lang="en-US" dirty="0" smtClean="0"/>
          </a:p>
          <a:p>
            <a:r>
              <a:rPr lang="en-US" dirty="0" smtClean="0"/>
              <a:t>Code Modified without Asking</a:t>
            </a:r>
          </a:p>
          <a:p>
            <a:endParaRPr lang="en-US" dirty="0" smtClean="0"/>
          </a:p>
          <a:p>
            <a:r>
              <a:rPr lang="en-US" dirty="0" smtClean="0"/>
              <a:t>Living Locations</a:t>
            </a:r>
          </a:p>
          <a:p>
            <a:pPr lvl="1"/>
            <a:r>
              <a:rPr lang="en-US" dirty="0" smtClean="0"/>
              <a:t>Alex in San Mateo</a:t>
            </a:r>
          </a:p>
          <a:p>
            <a:pPr lvl="1"/>
            <a:r>
              <a:rPr lang="en-US" dirty="0" smtClean="0"/>
              <a:t>Matt in Fremont</a:t>
            </a:r>
          </a:p>
          <a:p>
            <a:pPr lvl="1"/>
            <a:r>
              <a:rPr lang="en-US" dirty="0" smtClean="0"/>
              <a:t>John in San Jose</a:t>
            </a:r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Complex Ideas</a:t>
            </a:r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Issues</a:t>
            </a:r>
          </a:p>
          <a:p>
            <a:r>
              <a:rPr lang="en-US" dirty="0" smtClean="0"/>
              <a:t>Low Networking Knowledge</a:t>
            </a:r>
          </a:p>
          <a:p>
            <a:r>
              <a:rPr lang="en-US" dirty="0" smtClean="0"/>
              <a:t>No Dedicated Artist</a:t>
            </a:r>
          </a:p>
          <a:p>
            <a:r>
              <a:rPr lang="en-US" dirty="0" smtClean="0"/>
              <a:t>Hard Delegation of Tasks</a:t>
            </a:r>
          </a:p>
          <a:p>
            <a:r>
              <a:rPr lang="en-US" dirty="0" smtClean="0"/>
              <a:t>Deadlines Missed</a:t>
            </a:r>
          </a:p>
          <a:p>
            <a:r>
              <a:rPr lang="en-US" dirty="0" smtClean="0"/>
              <a:t>Team Size = {4,3,2,1.5,4,2,3,2,3}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EF8"/>
              </a:clrFrom>
              <a:clrTo>
                <a:srgbClr val="FDFE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974" y="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our entity class</a:t>
            </a:r>
          </a:p>
          <a:p>
            <a:pPr lvl="1"/>
            <a:r>
              <a:rPr lang="en-US" dirty="0" smtClean="0"/>
              <a:t>Most things are based on entity</a:t>
            </a:r>
          </a:p>
          <a:p>
            <a:r>
              <a:rPr lang="en-US" dirty="0" smtClean="0"/>
              <a:t>Designed the worlds</a:t>
            </a:r>
          </a:p>
          <a:p>
            <a:r>
              <a:rPr lang="en-US" dirty="0" smtClean="0"/>
              <a:t>Art</a:t>
            </a:r>
          </a:p>
          <a:p>
            <a:pPr lvl="1"/>
            <a:r>
              <a:rPr lang="en-US" dirty="0" smtClean="0"/>
              <a:t>World and most of the characters</a:t>
            </a:r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Found someone do donate their music</a:t>
            </a:r>
          </a:p>
          <a:p>
            <a:pPr lvl="1"/>
            <a:r>
              <a:rPr lang="en-US" dirty="0" smtClean="0"/>
              <a:t>Determined when and how to play the files</a:t>
            </a:r>
          </a:p>
          <a:p>
            <a:r>
              <a:rPr lang="en-US" dirty="0" smtClean="0"/>
              <a:t>Minion/Boss Ai</a:t>
            </a:r>
          </a:p>
          <a:p>
            <a:r>
              <a:rPr lang="en-US" dirty="0" smtClean="0"/>
              <a:t>Created the installer file</a:t>
            </a:r>
          </a:p>
        </p:txBody>
      </p:sp>
      <p:pic>
        <p:nvPicPr>
          <p:cNvPr id="4" name="Picture 3" descr="demon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4200" y="3276600"/>
            <a:ext cx="721360" cy="676275"/>
          </a:xfrm>
          <a:prstGeom prst="rect">
            <a:avLst/>
          </a:prstGeom>
        </p:spPr>
      </p:pic>
      <p:pic>
        <p:nvPicPr>
          <p:cNvPr id="5" name="Picture 4" descr="knight2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200400"/>
            <a:ext cx="608572" cy="676190"/>
          </a:xfrm>
          <a:prstGeom prst="rect">
            <a:avLst/>
          </a:prstGeom>
          <a:effectLst/>
        </p:spPr>
      </p:pic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the scripting</a:t>
            </a:r>
          </a:p>
          <a:p>
            <a:r>
              <a:rPr lang="en-US" dirty="0" smtClean="0"/>
              <a:t>Designed NPC’s, UI, HUD, World, Grid</a:t>
            </a:r>
          </a:p>
          <a:p>
            <a:r>
              <a:rPr lang="en-US" dirty="0" smtClean="0"/>
              <a:t>Almost entirety of </a:t>
            </a:r>
            <a:r>
              <a:rPr lang="en-US" dirty="0" err="1" smtClean="0"/>
              <a:t>baseEngine</a:t>
            </a:r>
            <a:endParaRPr lang="en-US" dirty="0" smtClean="0"/>
          </a:p>
          <a:p>
            <a:r>
              <a:rPr lang="en-US" dirty="0" smtClean="0"/>
              <a:t>Second networking person</a:t>
            </a:r>
          </a:p>
          <a:p>
            <a:r>
              <a:rPr lang="en-US" dirty="0" smtClean="0"/>
              <a:t>NBAI – Not Be An Idiot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Chip, Armor, Magic, Weapon</a:t>
            </a:r>
          </a:p>
          <a:p>
            <a:r>
              <a:rPr lang="en-US" dirty="0" smtClean="0"/>
              <a:t>Added Player’s Inventories</a:t>
            </a:r>
          </a:p>
          <a:p>
            <a:pPr lvl="1"/>
            <a:r>
              <a:rPr lang="en-US" dirty="0" smtClean="0"/>
              <a:t>Armor Inv for Collected Armor</a:t>
            </a:r>
          </a:p>
          <a:p>
            <a:pPr lvl="1"/>
            <a:r>
              <a:rPr lang="en-US" dirty="0" smtClean="0"/>
              <a:t>Attack Inv for Unlocked Magic &amp; Weapons</a:t>
            </a:r>
          </a:p>
          <a:p>
            <a:pPr lvl="1"/>
            <a:r>
              <a:rPr lang="en-US" dirty="0" smtClean="0"/>
              <a:t>Gauntlet Inv for Equipped Attacks &amp; Armor</a:t>
            </a:r>
          </a:p>
          <a:p>
            <a:r>
              <a:rPr lang="en-US" dirty="0" smtClean="0"/>
              <a:t>Gave Boss Ability to Use 3 Attacks</a:t>
            </a:r>
          </a:p>
          <a:p>
            <a:r>
              <a:rPr lang="en-US" dirty="0" smtClean="0"/>
              <a:t>Worked with Entity &amp; Chip Collision</a:t>
            </a:r>
          </a:p>
          <a:p>
            <a:r>
              <a:rPr lang="en-US" dirty="0" smtClean="0"/>
              <a:t>Filled Out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754</Words>
  <Application>Microsoft Office PowerPoint</Application>
  <PresentationFormat>On-screen Show (4:3)</PresentationFormat>
  <Paragraphs>278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Time Warrior By: Team BMP</vt:lpstr>
      <vt:lpstr>Roles</vt:lpstr>
      <vt:lpstr>Time Warrior</vt:lpstr>
      <vt:lpstr>Features</vt:lpstr>
      <vt:lpstr>Group Dynamics</vt:lpstr>
      <vt:lpstr>Problems</vt:lpstr>
      <vt:lpstr>Alex Beerman</vt:lpstr>
      <vt:lpstr>Matthew Morrill</vt:lpstr>
      <vt:lpstr>John Parks</vt:lpstr>
      <vt:lpstr>Joe Ortega</vt:lpstr>
      <vt:lpstr>Map Comparisons</vt:lpstr>
      <vt:lpstr>Inheritance Diagram</vt:lpstr>
      <vt:lpstr>Controls</vt:lpstr>
      <vt:lpstr>Skills - Magic</vt:lpstr>
      <vt:lpstr>Skills - Weapons</vt:lpstr>
      <vt:lpstr>Stats</vt:lpstr>
      <vt:lpstr>Combat System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John P Parks Jr</cp:lastModifiedBy>
  <cp:revision>40</cp:revision>
  <dcterms:created xsi:type="dcterms:W3CDTF">2011-06-16T18:05:22Z</dcterms:created>
  <dcterms:modified xsi:type="dcterms:W3CDTF">2011-06-21T02:58:44Z</dcterms:modified>
</cp:coreProperties>
</file>