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4" r:id="rId7"/>
    <p:sldId id="263" r:id="rId8"/>
    <p:sldId id="269" r:id="rId9"/>
    <p:sldId id="266" r:id="rId10"/>
    <p:sldId id="265" r:id="rId11"/>
    <p:sldId id="268" r:id="rId12"/>
    <p:sldId id="267" r:id="rId13"/>
    <p:sldId id="262" r:id="rId14"/>
    <p:sldId id="25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10/21/24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10/21/24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ttduffield/my-assistant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VDtgyEB9Q_Q" TargetMode="External"/><Relationship Id="rId2" Type="http://schemas.openxmlformats.org/officeDocument/2006/relationships/hyperlink" Target="https://developer.chrome.com/docs/ai/built-i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epmind.google/technologies/gemini/nano/" TargetMode="External"/><Relationship Id="rId4" Type="http://schemas.openxmlformats.org/officeDocument/2006/relationships/hyperlink" Target="https://www.youtube.com/watch?v=PJm8WNajZtw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ummitsoftwareconsulting.com/" TargetMode="External"/><Relationship Id="rId2" Type="http://schemas.openxmlformats.org/officeDocument/2006/relationships/hyperlink" Target="mailto:matt.duffield@gmail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alignable.com/west-linn-or/summit-software" TargetMode="External"/><Relationship Id="rId4" Type="http://schemas.openxmlformats.org/officeDocument/2006/relationships/hyperlink" Target="http://www.linkedin.com/in/matt-duffield-6696111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chrome/canary/" TargetMode="External"/><Relationship Id="rId2" Type="http://schemas.openxmlformats.org/officeDocument/2006/relationships/hyperlink" Target="https://docs.google.com/forms/d/e/1FAIpQLSfZXeiwj9KO9jMctffHPym88ln12xNWCrVkMY_u06WfSTulQg/viewfor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oogle.com/chrome/dev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78BB5-9C54-7DDE-D566-7D0F7CDD52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1752" y="2404534"/>
            <a:ext cx="8002251" cy="1646302"/>
          </a:xfrm>
        </p:spPr>
        <p:txBody>
          <a:bodyPr/>
          <a:lstStyle/>
          <a:p>
            <a:r>
              <a:rPr lang="en-US" dirty="0"/>
              <a:t>Introducing Gemini Nano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E52BF1-D8DE-27C2-2D27-5F4D9DE1C2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1752" y="4050833"/>
            <a:ext cx="8002251" cy="109689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Matthew Duffield</a:t>
            </a:r>
          </a:p>
          <a:p>
            <a:r>
              <a:rPr lang="en-US" dirty="0"/>
              <a:t>Summit Software, Inc.</a:t>
            </a:r>
          </a:p>
          <a:p>
            <a:r>
              <a:rPr lang="en-US" dirty="0" err="1"/>
              <a:t>matt.duffield@gmail.com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180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3B575-55E9-25E2-C723-AD3D936D4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get the source code…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2326F-9CA3-F4B0-1101-8A369D77E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https://github.com/mattduffield/my-assistant</a:t>
            </a:r>
            <a:endParaRPr lang="en-US" dirty="0"/>
          </a:p>
          <a:p>
            <a:r>
              <a:rPr lang="en-US" dirty="0"/>
              <a:t>Download the code from the repository</a:t>
            </a:r>
          </a:p>
          <a:p>
            <a:r>
              <a:rPr lang="en-US" dirty="0"/>
              <a:t>Server Setup</a:t>
            </a:r>
          </a:p>
          <a:p>
            <a:r>
              <a:rPr lang="en-US" dirty="0"/>
              <a:t>Simple code explanation</a:t>
            </a:r>
          </a:p>
          <a:p>
            <a:pPr lvl="1"/>
            <a:r>
              <a:rPr lang="en-US" dirty="0" err="1"/>
              <a:t>index.html</a:t>
            </a:r>
            <a:endParaRPr lang="en-US" dirty="0"/>
          </a:p>
          <a:p>
            <a:pPr lvl="1"/>
            <a:r>
              <a:rPr lang="en-US" dirty="0" err="1"/>
              <a:t>index.js</a:t>
            </a:r>
            <a:endParaRPr lang="en-US" dirty="0"/>
          </a:p>
          <a:p>
            <a:pPr lvl="1"/>
            <a:r>
              <a:rPr lang="en-US" dirty="0" err="1"/>
              <a:t>bundle.css</a:t>
            </a:r>
            <a:endParaRPr lang="en-US" dirty="0"/>
          </a:p>
          <a:p>
            <a:r>
              <a:rPr lang="en-US" dirty="0"/>
              <a:t>Sample Prompts</a:t>
            </a:r>
          </a:p>
        </p:txBody>
      </p:sp>
    </p:spTree>
    <p:extLst>
      <p:ext uri="{BB962C8B-B14F-4D97-AF65-F5344CB8AC3E}">
        <p14:creationId xmlns:p14="http://schemas.microsoft.com/office/powerpoint/2010/main" val="2980181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0F344-C406-D95B-5996-C5679A57D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else can Gemini Nano do already?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9F811-4401-9C28-B4F1-7597AC1CE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Prompt API</a:t>
            </a:r>
          </a:p>
          <a:p>
            <a:r>
              <a:rPr lang="en-US" dirty="0"/>
              <a:t>Summarization API</a:t>
            </a:r>
          </a:p>
          <a:p>
            <a:r>
              <a:rPr lang="en-US" dirty="0"/>
              <a:t>Writer API</a:t>
            </a:r>
          </a:p>
          <a:p>
            <a:r>
              <a:rPr lang="en-US" dirty="0"/>
              <a:t>Rewriter API</a:t>
            </a:r>
          </a:p>
          <a:p>
            <a:r>
              <a:rPr lang="en-US" dirty="0"/>
              <a:t>Translation API</a:t>
            </a:r>
          </a:p>
        </p:txBody>
      </p:sp>
    </p:spTree>
    <p:extLst>
      <p:ext uri="{BB962C8B-B14F-4D97-AF65-F5344CB8AC3E}">
        <p14:creationId xmlns:p14="http://schemas.microsoft.com/office/powerpoint/2010/main" val="2139440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4F2D7-BCF1-E0D2-40C5-2E9D31D03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69DD7-CADF-8E9B-0430-26D2C0739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Extending what we have learned here and building:</a:t>
            </a:r>
          </a:p>
          <a:p>
            <a:pPr lvl="1"/>
            <a:r>
              <a:rPr lang="en-US" dirty="0"/>
              <a:t>A retrieval augmented generation (RAG) on our own data</a:t>
            </a:r>
          </a:p>
          <a:p>
            <a:pPr lvl="1"/>
            <a:r>
              <a:rPr lang="en-US" dirty="0"/>
              <a:t>Create Vector Embeddings that live in Indexed DB (browser)</a:t>
            </a:r>
          </a:p>
          <a:p>
            <a:pPr lvl="1"/>
            <a:r>
              <a:rPr lang="en-US" dirty="0"/>
              <a:t>Implement natural language processing (NLP) practices to ensure our embeddings are intelligent</a:t>
            </a:r>
          </a:p>
          <a:p>
            <a:pPr lvl="1"/>
            <a:r>
              <a:rPr lang="en-US" dirty="0"/>
              <a:t>Allow users to ask questions based on your embeddings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636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68335-EDA8-9C34-A88F-9EE76E903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30014-3F4A-F725-D25C-BFB9F9A33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https://developer.chrome.com/docs/ai/built-in</a:t>
            </a:r>
            <a:endParaRPr lang="en-US" dirty="0"/>
          </a:p>
          <a:p>
            <a:r>
              <a:rPr lang="en-US" dirty="0">
                <a:hlinkClick r:id="rId3"/>
              </a:rPr>
              <a:t>https://www.youtube.com/watch?v=VDtgyEB9Q_Q</a:t>
            </a:r>
            <a:endParaRPr lang="en-US" dirty="0"/>
          </a:p>
          <a:p>
            <a:r>
              <a:rPr lang="en-US" dirty="0">
                <a:hlinkClick r:id="rId4"/>
              </a:rPr>
              <a:t>https://www.youtube.com/watch?v=PJm8WNajZtw</a:t>
            </a:r>
            <a:endParaRPr lang="en-US" dirty="0"/>
          </a:p>
          <a:p>
            <a:r>
              <a:rPr lang="en-US" dirty="0">
                <a:hlinkClick r:id="rId5"/>
              </a:rPr>
              <a:t>https://deepmind.google/technologies/gemini/nano/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8119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F3723-4FFE-BFE0-993B-18D7335CE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FC842-BD7B-CD44-8679-E10EEE003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Matthew Duffield</a:t>
            </a:r>
          </a:p>
          <a:p>
            <a:r>
              <a:rPr lang="en-US" sz="1800" i="0" dirty="0">
                <a:effectLst/>
                <a:latin typeface="Arial" panose="020B0604020202020204" pitchFamily="34" charset="0"/>
              </a:rPr>
              <a:t>Summit Software, Inc.</a:t>
            </a:r>
          </a:p>
          <a:p>
            <a:r>
              <a:rPr lang="en-US" sz="1800" i="0" dirty="0">
                <a:effectLst/>
                <a:latin typeface="Arial" panose="020B0604020202020204" pitchFamily="34" charset="0"/>
                <a:hlinkClick r:id="rId2"/>
              </a:rPr>
              <a:t>matt.duffield@gmail.com</a:t>
            </a:r>
            <a:endParaRPr lang="en-US" sz="1800" i="0" dirty="0">
              <a:effectLst/>
              <a:latin typeface="Arial" panose="020B0604020202020204" pitchFamily="34" charset="0"/>
            </a:endParaRPr>
          </a:p>
          <a:p>
            <a:r>
              <a:rPr lang="en-US" sz="1800" i="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3"/>
              </a:rPr>
              <a:t>www.summitsoftwareconsulting.com</a:t>
            </a:r>
            <a:endParaRPr lang="en-US" sz="1800" i="0" u="sng" dirty="0">
              <a:solidFill>
                <a:srgbClr val="1155CC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1800" i="0" dirty="0">
                <a:effectLst/>
                <a:latin typeface="Arial" panose="020B0604020202020204" pitchFamily="34" charset="0"/>
                <a:hlinkClick r:id="rId4"/>
              </a:rPr>
              <a:t>www.linkedin.com/in/matt-duffield-6696111</a:t>
            </a:r>
            <a:endParaRPr lang="en-US" sz="1800" i="0" dirty="0">
              <a:effectLst/>
              <a:latin typeface="Arial" panose="020B0604020202020204" pitchFamily="34" charset="0"/>
            </a:endParaRPr>
          </a:p>
          <a:p>
            <a:r>
              <a:rPr lang="en-US" dirty="0">
                <a:hlinkClick r:id="rId5"/>
              </a:rPr>
              <a:t>https://www.alignable.com/west-linn-or/summit-software</a:t>
            </a:r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dirty="0">
                <a:latin typeface="Arial" panose="020B0604020202020204" pitchFamily="34" charset="0"/>
              </a:rPr>
              <a:t>Please give me a Recommendation if you liked what you saw…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523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B511F-11D2-324E-FE35-467DC4029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6E4C2-2CF8-E063-B216-DCDE182D8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Computer Science, Clemson University</a:t>
            </a:r>
          </a:p>
          <a:p>
            <a:r>
              <a:rPr lang="en-US" dirty="0"/>
              <a:t>Modern Languages, Clemson University</a:t>
            </a:r>
          </a:p>
          <a:p>
            <a:r>
              <a:rPr lang="en-US" dirty="0"/>
              <a:t>Software Architect</a:t>
            </a:r>
          </a:p>
          <a:p>
            <a:r>
              <a:rPr lang="en-US" dirty="0"/>
              <a:t>Data Warehouse Architect</a:t>
            </a:r>
          </a:p>
          <a:p>
            <a:r>
              <a:rPr lang="en-US" dirty="0"/>
              <a:t>Database Administrator</a:t>
            </a:r>
          </a:p>
          <a:p>
            <a:r>
              <a:rPr lang="en-US" dirty="0"/>
              <a:t>Microsoft MVP</a:t>
            </a:r>
          </a:p>
          <a:p>
            <a:r>
              <a:rPr lang="en-US" dirty="0"/>
              <a:t>Trainer</a:t>
            </a:r>
          </a:p>
          <a:p>
            <a:r>
              <a:rPr lang="en-US" dirty="0"/>
              <a:t>Author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40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9F875-0D54-D4AB-6BEB-D56BAB886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Charlotte Radiology – ICD9/10 and CPT classification and prediction (c. 2008)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8F202-6D64-F2F0-0C78-98F9F4888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Microsoft C#</a:t>
            </a:r>
          </a:p>
          <a:p>
            <a:r>
              <a:rPr lang="en-US" dirty="0"/>
              <a:t>Use of SQL Server Analysis Services</a:t>
            </a:r>
          </a:p>
          <a:p>
            <a:r>
              <a:rPr lang="en-US" dirty="0"/>
              <a:t>Authoring Naïve Bayes, decision trees, k-cluster algorithms</a:t>
            </a:r>
          </a:p>
          <a:p>
            <a:r>
              <a:rPr lang="en-US" dirty="0"/>
              <a:t>Use of General Architecture for Text Engineering (GATE)</a:t>
            </a:r>
          </a:p>
          <a:p>
            <a:r>
              <a:rPr lang="en-US" dirty="0"/>
              <a:t>Use of Human In the Loop for ensuring our systems ”learned”</a:t>
            </a:r>
          </a:p>
          <a:p>
            <a:r>
              <a:rPr lang="en-US" dirty="0"/>
              <a:t>Strong understanding of statistics</a:t>
            </a:r>
          </a:p>
        </p:txBody>
      </p:sp>
    </p:spTree>
    <p:extLst>
      <p:ext uri="{BB962C8B-B14F-4D97-AF65-F5344CB8AC3E}">
        <p14:creationId xmlns:p14="http://schemas.microsoft.com/office/powerpoint/2010/main" val="110454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C679D-D348-87F8-D44E-EF563F7FE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Differences between Non-Generative AI and Generative 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93D91-08F7-45F7-DD65-8524D2DA5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Non-Generative AI</a:t>
            </a:r>
          </a:p>
          <a:p>
            <a:pPr lvl="1"/>
            <a:r>
              <a:rPr lang="en-US" dirty="0"/>
              <a:t>Highly based on statistics</a:t>
            </a:r>
          </a:p>
          <a:p>
            <a:pPr lvl="1"/>
            <a:r>
              <a:rPr lang="en-US" dirty="0"/>
              <a:t>Ability to retrain or improve real-time</a:t>
            </a:r>
          </a:p>
          <a:p>
            <a:pPr lvl="1"/>
            <a:r>
              <a:rPr lang="en-US" dirty="0"/>
              <a:t>Required traditional training set</a:t>
            </a:r>
          </a:p>
          <a:p>
            <a:r>
              <a:rPr lang="en-US" dirty="0"/>
              <a:t>Generative AI</a:t>
            </a:r>
          </a:p>
          <a:p>
            <a:pPr lvl="1"/>
            <a:r>
              <a:rPr lang="en-US" dirty="0"/>
              <a:t>Inference based</a:t>
            </a:r>
          </a:p>
          <a:p>
            <a:pPr lvl="1"/>
            <a:r>
              <a:rPr lang="en-US" dirty="0"/>
              <a:t>Takes the language and uses NLP practices to find meaning</a:t>
            </a:r>
          </a:p>
          <a:p>
            <a:pPr lvl="1"/>
            <a:r>
              <a:rPr lang="en-US" dirty="0"/>
              <a:t>Difficult and expensive to retrain/improve models at real-time</a:t>
            </a:r>
          </a:p>
          <a:p>
            <a:pPr lvl="1"/>
            <a:r>
              <a:rPr lang="en-US" dirty="0"/>
              <a:t>Can use Retrieval Augmented Generation (RAG) to improve user experience, which uses Vector embeddings along with NLP</a:t>
            </a:r>
          </a:p>
          <a:p>
            <a:pPr lvl="1"/>
            <a:r>
              <a:rPr lang="en-US" dirty="0"/>
              <a:t>Can use Low-Rank Adaptation (</a:t>
            </a:r>
            <a:r>
              <a:rPr lang="en-US" dirty="0" err="1"/>
              <a:t>LoRA</a:t>
            </a:r>
            <a:r>
              <a:rPr lang="en-US" dirty="0"/>
              <a:t>) to fine tune LLMs by adjusting a small segment</a:t>
            </a:r>
          </a:p>
          <a:p>
            <a:pPr lvl="1"/>
            <a:r>
              <a:rPr lang="en-US" dirty="0"/>
              <a:t>Can use Agents/Chaining for more complex workflows</a:t>
            </a:r>
          </a:p>
        </p:txBody>
      </p:sp>
    </p:spTree>
    <p:extLst>
      <p:ext uri="{BB962C8B-B14F-4D97-AF65-F5344CB8AC3E}">
        <p14:creationId xmlns:p14="http://schemas.microsoft.com/office/powerpoint/2010/main" val="3312885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DD897-64A3-A78D-B9E3-3CB7BFE95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Gemini Nano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8C071-84A9-E668-A20F-81D9EFFE9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in browser</a:t>
            </a:r>
          </a:p>
          <a:p>
            <a:r>
              <a:rPr lang="en-US" dirty="0"/>
              <a:t>No network activity required, after LLM download</a:t>
            </a:r>
          </a:p>
          <a:p>
            <a:r>
              <a:rPr lang="en-US" dirty="0"/>
              <a:t>Can run in any tab or window</a:t>
            </a:r>
          </a:p>
          <a:p>
            <a:r>
              <a:rPr lang="en-US" dirty="0"/>
              <a:t>Your data, prompts, conversations, stay on your device</a:t>
            </a:r>
          </a:p>
          <a:p>
            <a:r>
              <a:rPr lang="en-US" dirty="0"/>
              <a:t>Best architectural approach for scaling</a:t>
            </a:r>
          </a:p>
          <a:p>
            <a:r>
              <a:rPr lang="en-US" dirty="0"/>
              <a:t>You offset the overhead of expensive servers back to the client</a:t>
            </a:r>
          </a:p>
          <a:p>
            <a:r>
              <a:rPr lang="en-US" dirty="0"/>
              <a:t>Models are considered, “expert models”</a:t>
            </a:r>
          </a:p>
          <a:p>
            <a:r>
              <a:rPr lang="en-US" dirty="0"/>
              <a:t>Models are much smaller in size than standard LLMs</a:t>
            </a:r>
          </a:p>
          <a:p>
            <a:r>
              <a:rPr lang="en-US" dirty="0"/>
              <a:t>This is the future for both devices and desktops</a:t>
            </a:r>
          </a:p>
        </p:txBody>
      </p:sp>
    </p:spTree>
    <p:extLst>
      <p:ext uri="{BB962C8B-B14F-4D97-AF65-F5344CB8AC3E}">
        <p14:creationId xmlns:p14="http://schemas.microsoft.com/office/powerpoint/2010/main" val="2862747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E472B-0C82-C24F-8E03-9005AF016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I need to use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5D6CA-05E2-2F12-502C-2CE755A2A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Windows 10, 11</a:t>
            </a:r>
          </a:p>
          <a:p>
            <a:r>
              <a:rPr lang="en-US" dirty="0"/>
              <a:t>MacOS 13+</a:t>
            </a:r>
          </a:p>
          <a:p>
            <a:r>
              <a:rPr lang="en-US" dirty="0"/>
              <a:t>At least 22 GB of storage for your Chrome profile</a:t>
            </a:r>
          </a:p>
          <a:p>
            <a:r>
              <a:rPr lang="en-US" dirty="0"/>
              <a:t>Integrated GPU or separate dedicated video card</a:t>
            </a:r>
          </a:p>
          <a:p>
            <a:r>
              <a:rPr lang="en-US" dirty="0"/>
              <a:t>Video RAM 4GB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988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933EC-1BFD-DAF2-199E-828CA0CB5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get Chrome configured…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E4CDB-FD37-023B-0B42-D8CB6EA71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4759787"/>
          </a:xfrm>
        </p:spPr>
        <p:txBody>
          <a:bodyPr>
            <a:normAutofit/>
          </a:bodyPr>
          <a:lstStyle/>
          <a:p>
            <a:r>
              <a:rPr lang="en-US" dirty="0"/>
              <a:t>1. </a:t>
            </a:r>
            <a:r>
              <a:rPr lang="en-US" b="0" i="0" dirty="0">
                <a:solidFill>
                  <a:srgbClr val="202124"/>
                </a:solidFill>
                <a:effectLst/>
                <a:latin typeface="docs-Roboto"/>
              </a:rPr>
              <a:t>Google Chrome Built-in AI - Early Preview Program</a:t>
            </a:r>
            <a:r>
              <a:rPr lang="en-US" dirty="0"/>
              <a:t> -</a:t>
            </a:r>
            <a:r>
              <a:rPr lang="en-US" dirty="0">
                <a:hlinkClick r:id="rId2"/>
              </a:rPr>
              <a:t>https://docs.google.com/forms/d/e/1FAIpQLSfZXeiwj9KO9jMctffHPym88ln12xNWCrVkMY_u06WfSTulQg/viewform</a:t>
            </a:r>
            <a:endParaRPr lang="en-US" dirty="0"/>
          </a:p>
          <a:p>
            <a:r>
              <a:rPr lang="en-US" dirty="0"/>
              <a:t>2. Get Google Chrome Canary or Google Chrome Dev</a:t>
            </a:r>
          </a:p>
          <a:p>
            <a:pPr lvl="1"/>
            <a:r>
              <a:rPr lang="en-US" dirty="0">
                <a:hlinkClick r:id="rId3"/>
              </a:rPr>
              <a:t>https://www.google.com/chrome/canary/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https://www.google.com/chrome/dev/</a:t>
            </a:r>
            <a:endParaRPr lang="en-US" dirty="0"/>
          </a:p>
          <a:p>
            <a:r>
              <a:rPr lang="en-US" dirty="0"/>
              <a:t>3. Need to ensure that the version is 128.0.6545.0 or greater</a:t>
            </a:r>
          </a:p>
          <a:p>
            <a:r>
              <a:rPr lang="en-US" dirty="0"/>
              <a:t>4. Open a new tab in Chrome and open: chrome://flags/#optimization-guide-on-device-model</a:t>
            </a:r>
          </a:p>
          <a:p>
            <a:r>
              <a:rPr lang="en-US" dirty="0"/>
              <a:t>5. Select </a:t>
            </a:r>
            <a:r>
              <a:rPr lang="en-US" b="1" dirty="0"/>
              <a:t>Enabled </a:t>
            </a:r>
            <a:r>
              <a:rPr lang="en-US" b="1" dirty="0" err="1"/>
              <a:t>BypassPerfRequirement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90605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3BB671-575F-D622-05E6-553E0528E0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B5519-6557-EA1D-1457-877C45CF6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get Chrome configured…cont’d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DF2D0-93A0-A18C-6017-B193DB7AC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4759787"/>
          </a:xfrm>
        </p:spPr>
        <p:txBody>
          <a:bodyPr>
            <a:normAutofit/>
          </a:bodyPr>
          <a:lstStyle/>
          <a:p>
            <a:r>
              <a:rPr lang="en-US" dirty="0"/>
              <a:t>6. Go to chrome://flags/#prompt-</a:t>
            </a:r>
            <a:r>
              <a:rPr lang="en-US" dirty="0" err="1"/>
              <a:t>api</a:t>
            </a:r>
            <a:r>
              <a:rPr lang="en-US" dirty="0"/>
              <a:t>-for-</a:t>
            </a:r>
            <a:r>
              <a:rPr lang="en-US" dirty="0" err="1"/>
              <a:t>gemini</a:t>
            </a:r>
            <a:r>
              <a:rPr lang="en-US" dirty="0"/>
              <a:t>-nano</a:t>
            </a:r>
          </a:p>
          <a:p>
            <a:r>
              <a:rPr lang="en-US" dirty="0"/>
              <a:t>7. Select </a:t>
            </a:r>
            <a:r>
              <a:rPr lang="en-US" b="1" dirty="0"/>
              <a:t>Enabled</a:t>
            </a:r>
          </a:p>
          <a:p>
            <a:r>
              <a:rPr lang="en-US" dirty="0"/>
              <a:t>8. Open </a:t>
            </a:r>
            <a:r>
              <a:rPr lang="en-US" dirty="0" err="1"/>
              <a:t>DevTools</a:t>
            </a:r>
            <a:r>
              <a:rPr lang="en-US" dirty="0"/>
              <a:t> and execute the following in the console:</a:t>
            </a:r>
          </a:p>
          <a:p>
            <a:pPr lvl="1"/>
            <a:r>
              <a:rPr lang="en-US" dirty="0"/>
              <a:t>(await </a:t>
            </a:r>
            <a:r>
              <a:rPr lang="en-US" dirty="0" err="1"/>
              <a:t>ai.languageModel.capabilities</a:t>
            </a:r>
            <a:r>
              <a:rPr lang="en-US" dirty="0"/>
              <a:t>()).available;</a:t>
            </a:r>
          </a:p>
          <a:p>
            <a:r>
              <a:rPr lang="en-US" dirty="0"/>
              <a:t>9. Confirm the model, Optimization Guide On Device Model with a version of 2024.5.21.1031 or greater</a:t>
            </a:r>
          </a:p>
        </p:txBody>
      </p:sp>
    </p:spTree>
    <p:extLst>
      <p:ext uri="{BB962C8B-B14F-4D97-AF65-F5344CB8AC3E}">
        <p14:creationId xmlns:p14="http://schemas.microsoft.com/office/powerpoint/2010/main" val="775061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C5733-5576-2CDD-99A8-F1BB4011E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we going to build?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9FB75A-C720-B43F-9FB3-DEC64E9FF5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488281"/>
            <a:ext cx="4582210" cy="440240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046AB6-794E-B4B8-0BEA-1EE11ABE5F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4372" y="1488281"/>
            <a:ext cx="4686810" cy="4402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94928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196</TotalTime>
  <Words>686</Words>
  <Application>Microsoft Macintosh PowerPoint</Application>
  <PresentationFormat>Widescreen</PresentationFormat>
  <Paragraphs>98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docs-Roboto</vt:lpstr>
      <vt:lpstr>Trebuchet MS</vt:lpstr>
      <vt:lpstr>Wingdings 3</vt:lpstr>
      <vt:lpstr>Facet</vt:lpstr>
      <vt:lpstr>Introducing Gemini Nano</vt:lpstr>
      <vt:lpstr>About Me</vt:lpstr>
      <vt:lpstr>Charlotte Radiology – ICD9/10 and CPT classification and prediction (c. 2008)</vt:lpstr>
      <vt:lpstr>Differences between Non-Generative AI and Generative AI</vt:lpstr>
      <vt:lpstr>Why Gemini Nano</vt:lpstr>
      <vt:lpstr>What do I need to use it?</vt:lpstr>
      <vt:lpstr>Let’s get Chrome configured…</vt:lpstr>
      <vt:lpstr>Let’s get Chrome configured…cont’d</vt:lpstr>
      <vt:lpstr>What are we going to build?</vt:lpstr>
      <vt:lpstr>Let’s get the source code…</vt:lpstr>
      <vt:lpstr>What else can Gemini Nano do already?</vt:lpstr>
      <vt:lpstr>What’s Next?</vt:lpstr>
      <vt:lpstr>Resources</vt:lpstr>
      <vt:lpstr>Contact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Matt Duffield</dc:creator>
  <cp:lastModifiedBy>Matt Duffield</cp:lastModifiedBy>
  <cp:revision>31</cp:revision>
  <dcterms:created xsi:type="dcterms:W3CDTF">2024-10-21T16:36:26Z</dcterms:created>
  <dcterms:modified xsi:type="dcterms:W3CDTF">2024-10-21T23:11:48Z</dcterms:modified>
</cp:coreProperties>
</file>