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 Duke" initials="MD" lastIdx="4" clrIdx="0">
    <p:extLst>
      <p:ext uri="{19B8F6BF-5375-455C-9EA6-DF929625EA0E}">
        <p15:presenceInfo xmlns:p15="http://schemas.microsoft.com/office/powerpoint/2012/main" userId="dfc68303a8ac8f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CA09-8161-4FD3-99B8-4506483D1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30B70-7DA4-4643-BDD2-970CA1663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A29F1-519A-4C8C-BE53-85E800A20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696D-912C-461A-8084-7C483C1E831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2617D-A4C2-4629-B38F-E8FB845F8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C49B-2441-4F85-AF8B-1BDEA57D9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87CE-9DC8-40D7-B95E-A94C5901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1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29F9-C37C-4AD6-B55C-29FB33E0F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EAED4-5A0C-4F00-942D-CDE2F1A75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2F5BB-C782-4D1E-8292-B6156C76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696D-912C-461A-8084-7C483C1E831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C2FDD-B6D8-4BFC-AEC7-D7B90F28E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8B321-7649-45C5-B5BD-F7C4F1788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87CE-9DC8-40D7-B95E-A94C5901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8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19758-EF71-430D-B674-BEEA9ED32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C7BED-77E9-43BB-B6BD-123188FCC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163F1-D5A9-42BF-959A-C4A8C96AE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696D-912C-461A-8084-7C483C1E831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6D796-1C05-4EEF-8F12-3014B65E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73E4F-4AB6-4A75-95EC-F7081900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87CE-9DC8-40D7-B95E-A94C5901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25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D1F24-AB65-40D1-8BD0-4247E3B6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1685B-8D6E-4665-B5F6-02BF6B49F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494A1-FE89-4B64-9F56-76D355DD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696D-912C-461A-8084-7C483C1E831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35860-E93B-4196-8B77-B1D46FB43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FD049-01B3-41DD-9622-7A4BBA027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87CE-9DC8-40D7-B95E-A94C5901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6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52D41-6164-44A0-B114-14827B531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B4ED6-0DBB-408A-833B-2DBF46412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78166-6454-434B-8733-2140453EA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696D-912C-461A-8084-7C483C1E831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E9B14-B545-4F70-9535-3A2756D5C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29595-AE7C-4AD3-8CEA-1F8F7C7C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87CE-9DC8-40D7-B95E-A94C5901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5F425-A86F-4DFE-8474-C17F4E694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85BC1-3A0F-44D9-9948-6C1A333E2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49C51-1C8A-471F-915C-1E04EA296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FA53A-A5D9-4DAB-8C2F-2394EF1A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696D-912C-461A-8084-7C483C1E831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6733C-58A3-4C3C-AC3D-D21C11351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A91B3-3343-4125-98A1-7B29F447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87CE-9DC8-40D7-B95E-A94C5901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6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396A7-0C4E-41D6-96E8-498F54FA0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427A3-B92C-401F-8BD6-738D15DC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3D93A-7ABC-4492-A634-7AA87BB5B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9D89B-F4F1-4982-B36C-B12010499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4353D5-96B5-4143-ABC0-913465B18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196831-219B-4C7C-9CA4-B8A64C0E3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696D-912C-461A-8084-7C483C1E831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97438B-FAEF-4064-ACD2-6D9423F6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C46CF-336E-4DBE-B87E-12E435E0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87CE-9DC8-40D7-B95E-A94C5901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3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4583-F28C-495E-B595-B310F0CB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FE287-BE2A-4DEA-ABB3-691127AE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696D-912C-461A-8084-7C483C1E831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D5FB2-B5A5-4AE5-8A66-10E62460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8DBD3-3A7E-48EA-B5DD-D4E4C2DD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87CE-9DC8-40D7-B95E-A94C5901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1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7AEAF2-CB00-4034-9F6E-C1365B19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696D-912C-461A-8084-7C483C1E831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1E0090-2F39-4CDB-B55A-D54B83968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EB30F-C220-4A8E-9491-F0B88E5F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87CE-9DC8-40D7-B95E-A94C5901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5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8344F-A72C-4125-8345-8251AD7C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BB654-3536-4D1E-982F-BCFDDA6C5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E21B7-10D1-4D27-8350-B7880F2CD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FF178-A2E3-44EE-9344-0C987B81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696D-912C-461A-8084-7C483C1E831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A35EB-4830-44F6-9D20-6607320C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75002-78A8-4E7B-9CAA-187DEC99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87CE-9DC8-40D7-B95E-A94C5901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2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1455-DED3-4F7A-BE4D-5BD6173FC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D4ED54-57F3-4CBE-98A5-46CA7080EB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E8BCE-130C-45B2-B706-6197C1518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7A7EA-EC71-4FD3-953E-7699F8C9F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696D-912C-461A-8084-7C483C1E831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48DB5-9012-4A60-B18B-3A6846A1E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32794-C049-4E51-986C-CDEA14B5A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87CE-9DC8-40D7-B95E-A94C5901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5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A9393-DE07-4049-9567-AAEE70A8E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F1799-DE0F-45DD-9D97-68354E22F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8FB31-797C-4CA1-B841-2F0F2CD11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C696D-912C-461A-8084-7C483C1E831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60B8A-1F51-43A8-B384-E4916A597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6ADF0-4753-4493-81BC-60AB97628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D87CE-9DC8-40D7-B95E-A94C5901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8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6058A7-2A67-4FEC-A454-9CD79A66C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08" t="18419" r="8222" b="11340"/>
          <a:stretch/>
        </p:blipFill>
        <p:spPr>
          <a:xfrm>
            <a:off x="311355" y="1367806"/>
            <a:ext cx="5324898" cy="33305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B3239B-EA93-4929-929F-E621BED5C4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38" t="34501" r="27101" b="14778"/>
          <a:stretch/>
        </p:blipFill>
        <p:spPr>
          <a:xfrm>
            <a:off x="6271207" y="1367805"/>
            <a:ext cx="5324898" cy="33305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19D649-6C76-4F80-AA23-2E9A9A418ED6}"/>
              </a:ext>
            </a:extLst>
          </p:cNvPr>
          <p:cNvSpPr txBox="1"/>
          <p:nvPr/>
        </p:nvSpPr>
        <p:spPr>
          <a:xfrm>
            <a:off x="648928" y="303292"/>
            <a:ext cx="1036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University Scorecard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AC171C-9070-48A2-AEAC-42327FFA26B5}"/>
              </a:ext>
            </a:extLst>
          </p:cNvPr>
          <p:cNvSpPr txBox="1"/>
          <p:nvPr/>
        </p:nvSpPr>
        <p:spPr>
          <a:xfrm>
            <a:off x="183921" y="812865"/>
            <a:ext cx="5821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Bubble chart has slider to narrow universities based on features (i.e. SAT Avg.). Bubble updates when cursor over legend.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986633-BC24-47F9-A08A-B22C583CCEF1}"/>
              </a:ext>
            </a:extLst>
          </p:cNvPr>
          <p:cNvSpPr txBox="1"/>
          <p:nvPr/>
        </p:nvSpPr>
        <p:spPr>
          <a:xfrm>
            <a:off x="6096000" y="804771"/>
            <a:ext cx="4798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Map has markers for universities. Map zooms in on campus when selected on Bubble Chart.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793835-532C-40D6-8A41-9360DA1AC9AE}"/>
              </a:ext>
            </a:extLst>
          </p:cNvPr>
          <p:cNvSpPr txBox="1"/>
          <p:nvPr/>
        </p:nvSpPr>
        <p:spPr>
          <a:xfrm>
            <a:off x="311355" y="4875604"/>
            <a:ext cx="10947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Time series chart shows % change over time for SAT </a:t>
            </a:r>
            <a:r>
              <a:rPr lang="en-US" sz="1400" dirty="0" err="1"/>
              <a:t>Avg</a:t>
            </a:r>
            <a:r>
              <a:rPr lang="en-US" sz="1400" dirty="0"/>
              <a:t>, Admission Rate, Tuition Cost when university is clicked on in Bubble Chart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336BF8-626C-4877-9D66-A4F0A310E2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65" t="19945" r="45490" b="24418"/>
          <a:stretch/>
        </p:blipFill>
        <p:spPr>
          <a:xfrm>
            <a:off x="311355" y="5278998"/>
            <a:ext cx="11284750" cy="140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21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Duke</dc:creator>
  <cp:lastModifiedBy>Matt Duke</cp:lastModifiedBy>
  <cp:revision>7</cp:revision>
  <dcterms:created xsi:type="dcterms:W3CDTF">2018-03-09T03:01:48Z</dcterms:created>
  <dcterms:modified xsi:type="dcterms:W3CDTF">2018-03-09T04:29:04Z</dcterms:modified>
</cp:coreProperties>
</file>