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2" d="100"/>
          <a:sy n="52" d="100"/>
        </p:scale>
        <p:origin x="1872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334CB4-2596-731B-B8A4-B2788F7A0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0CDC46-DAFB-4F8E-9BBA-F30F57731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421807-6171-5BFB-498B-CA2EFECE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B8C437-8045-5CE8-745D-079693BD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0C7F65-E563-30D9-DF6D-724C4EE6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02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8F1DE-3ADA-F0B4-51CC-D63ADAD8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523FC2-5BC8-8920-824A-2359E3EFE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C0D3F0-9CB1-49B3-5BEF-9E2915BB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A2C53-8D0D-3DCE-EAD8-572FA83F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F10C5C-CD44-EE16-73E6-08649649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00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7C5996-FB9C-04EB-4AB1-8F64304FC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C8D2A1-0CBF-E593-B3C6-441BFBE2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E33BEE-937C-2FA0-26F9-2736D3EA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B42134-EACC-9D77-28FA-FF80FE97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6F75F7-DB99-C5F1-6A30-DFEE78D0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809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6BB1A-2011-A439-798A-BBD1EA61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B64BAD-23FA-B015-601B-A92EFBDF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9CE15F-9A19-2C6B-7E75-E0EB8BA4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F3B986-3585-A439-4544-2B2C0463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79C7B6-07E8-2596-1534-9E13EA60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76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163236-F843-0C60-E135-A1313BEA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4E3425-3FEA-4BFD-1468-1CB9311A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8BCC32-12E3-56CC-70C4-53D0C095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5BBE9-9D9F-2F00-A5BB-D322DC09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978504-BD62-81E4-EA09-596C7588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02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6C97C-7154-FE92-3FF8-C8619AB8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2BA819-2FE8-1F6D-DE67-7EF569FEA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0B6A7-94FD-C580-1D44-30348E1AE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AD9C3E-FBAC-101E-57B8-8E01D078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BD3229-DE20-AFAE-7793-0D6447EE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B7250C-6D8A-AA22-DE4B-E76410BB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09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2CF81-153D-7684-0399-8E98CDCC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6DC6FF-D04F-AA1B-38E8-6C9F1704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9B17C0-0348-25C6-EFE5-44E9BD95B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FF4098-832D-484C-9A34-F291C18A6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864C62-4EA6-B09C-F255-79511AC20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81C9D4-40B3-BDCB-75FF-FC41CA0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8840F5-5C6F-8E28-9F32-76F60D1B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391070-DEFA-E778-CE2B-201B7111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4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B16E1-E533-F79C-4066-1D2E4B30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9FAC88-C0BE-A0E8-844C-060F124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D7F544-EF8C-7161-EA65-B349EF72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F96885-0008-DC4C-0C5E-2E8D928A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14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4BC34B-11A3-593F-49B3-8B8D6284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ACC3FD-668C-D238-2893-DF422AE6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65428B-AF75-FA8E-FC12-B7BFA02C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4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E55C2-EAA2-76BA-198E-AB89887F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274E2-3CD3-D387-EB38-04856AA6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B49CE2-A518-333D-4355-7D019B85B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FC4C34-B797-68AA-50CF-1E905762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18B8BF-449E-C86D-FD47-32E3CB7B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C8FF4D-060D-40F1-76EA-DDC7801D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0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56A33-4FE5-D937-5B8C-84C1A236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3F18D60-EF31-C1CC-8F36-B6F8E9DD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B7CE84-55B6-2FE4-9371-5C80FFA3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2F1A7D-3AC6-5F0E-AE33-5E7CCAFA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109235-30F6-105A-6DAB-B91BBB74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A5D0B9-72F1-2B11-84A6-ADB99A3F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61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13EE50-5A54-078F-2F12-22AA30F0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8BDCAC-C0E1-59EA-EF8B-0E1A737E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368920-4C34-E12C-4652-E0BD74394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B00F-8983-49F4-83B2-7C779DBA406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0D5B12-90DB-1463-3639-547EE1C6D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20B071-B235-85FA-C3F5-069F73E4D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C1C0-489B-4A1E-9787-BA4C274BA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3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DD5DD-9BA2-EBC2-6B9C-7FDC7B9DC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14EC92-D241-D834-153D-FB86B95A9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957C46-C9E0-9114-0E76-1848305D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04874F08-DA74-319B-6A18-ADFCE1C7755E}"/>
              </a:ext>
            </a:extLst>
          </p:cNvPr>
          <p:cNvSpPr/>
          <p:nvPr/>
        </p:nvSpPr>
        <p:spPr>
          <a:xfrm>
            <a:off x="1320800" y="1494972"/>
            <a:ext cx="1364343" cy="13824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121FC-E20C-308B-68CC-C4B343E7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EC8FB6-7EB0-15D0-C301-6FF15C7A3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1142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C38AD-52F0-8345-0691-C1B9DD3F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SCENA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6020B15-E101-033D-7553-64706B0AB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580"/>
            <a:ext cx="12192000" cy="4542503"/>
          </a:xfrm>
        </p:spPr>
      </p:pic>
    </p:spTree>
    <p:extLst>
      <p:ext uri="{BB962C8B-B14F-4D97-AF65-F5344CB8AC3E}">
        <p14:creationId xmlns:p14="http://schemas.microsoft.com/office/powerpoint/2010/main" val="297466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FA611-1A87-6A0F-72A2-9A3A7C61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I DADI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76A2A0D-907B-48E2-597F-2EEA90834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71" y="-1428"/>
            <a:ext cx="3554361" cy="685942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EB7C0A-B0F5-3013-8E1D-AC3DABC4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06" y="2461748"/>
            <a:ext cx="4843494" cy="1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8BD69-498E-E95F-C5FF-FA893F6E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MENU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6DE05-9BB8-FF13-E472-F107612B2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038"/>
            <a:ext cx="10515600" cy="420451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9509449-39E6-3ACC-47A8-B36613B6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6309"/>
            <a:ext cx="3067665" cy="28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6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DD5DD-9BA2-EBC2-6B9C-7FDC7B9DC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14EC92-D241-D834-153D-FB86B95A9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957C46-C9E0-9114-0E76-1848305D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1D391AD7-12FC-6E32-9236-125A1F4AEC34}"/>
              </a:ext>
            </a:extLst>
          </p:cNvPr>
          <p:cNvSpPr/>
          <p:nvPr/>
        </p:nvSpPr>
        <p:spPr>
          <a:xfrm>
            <a:off x="4911213" y="4770361"/>
            <a:ext cx="1828800" cy="18516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76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D1108-3FC6-4FEC-FCDC-01B3FDEA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5F43891-D075-A045-D5A6-E094DE1AB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6489" cy="6858000"/>
          </a:xfrm>
        </p:spPr>
      </p:pic>
    </p:spTree>
    <p:extLst>
      <p:ext uri="{BB962C8B-B14F-4D97-AF65-F5344CB8AC3E}">
        <p14:creationId xmlns:p14="http://schemas.microsoft.com/office/powerpoint/2010/main" val="141774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4FCBD-D6DC-CB2A-F476-91064F69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89D0671-01BA-D58C-1644-15E314E2C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6307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DD5DD-9BA2-EBC2-6B9C-7FDC7B9DC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14EC92-D241-D834-153D-FB86B95A9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957C46-C9E0-9114-0E76-1848305D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1D391AD7-12FC-6E32-9236-125A1F4AEC34}"/>
              </a:ext>
            </a:extLst>
          </p:cNvPr>
          <p:cNvSpPr/>
          <p:nvPr/>
        </p:nvSpPr>
        <p:spPr>
          <a:xfrm>
            <a:off x="4049486" y="1785257"/>
            <a:ext cx="2336800" cy="23875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72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952F5-00EA-5375-8E90-1338C40C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F87C38-970A-42EF-5CF7-D9007DA35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0344" cy="6858000"/>
          </a:xfrm>
        </p:spPr>
      </p:pic>
    </p:spTree>
    <p:extLst>
      <p:ext uri="{BB962C8B-B14F-4D97-AF65-F5344CB8AC3E}">
        <p14:creationId xmlns:p14="http://schemas.microsoft.com/office/powerpoint/2010/main" val="24842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C3C23-722C-EFD8-9821-E798382C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3E5428F-843B-C44B-7E2A-BDD4273AB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334" cy="6858000"/>
          </a:xfrm>
        </p:spPr>
      </p:pic>
    </p:spTree>
    <p:extLst>
      <p:ext uri="{BB962C8B-B14F-4D97-AF65-F5344CB8AC3E}">
        <p14:creationId xmlns:p14="http://schemas.microsoft.com/office/powerpoint/2010/main" val="286009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88B6-D96F-9977-75EC-F674A993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7F90891-7C2C-9897-5C87-9AF403943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6038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A0A9A-4629-ED78-FB94-E43C5DAC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E54BB3A-79B9-63B7-51E9-024F50101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6810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E7F9F-E163-1F96-5887-400C93EB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723D57-A183-9135-F003-D74D440FF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98" y="0"/>
            <a:ext cx="12209498" cy="6858000"/>
          </a:xfrm>
        </p:spPr>
      </p:pic>
    </p:spTree>
    <p:extLst>
      <p:ext uri="{BB962C8B-B14F-4D97-AF65-F5344CB8AC3E}">
        <p14:creationId xmlns:p14="http://schemas.microsoft.com/office/powerpoint/2010/main" val="164515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DD5DD-9BA2-EBC2-6B9C-7FDC7B9DC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14EC92-D241-D834-153D-FB86B95A9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957C46-C9E0-9114-0E76-1848305D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1D391AD7-12FC-6E32-9236-125A1F4AEC34}"/>
              </a:ext>
            </a:extLst>
          </p:cNvPr>
          <p:cNvSpPr/>
          <p:nvPr/>
        </p:nvSpPr>
        <p:spPr>
          <a:xfrm>
            <a:off x="7521677" y="3805084"/>
            <a:ext cx="1828800" cy="19305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238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 SCENA</vt:lpstr>
      <vt:lpstr>  I DADI</vt:lpstr>
      <vt:lpstr>IL MENU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 bulga</dc:creator>
  <cp:lastModifiedBy>matte bulga</cp:lastModifiedBy>
  <cp:revision>4</cp:revision>
  <dcterms:created xsi:type="dcterms:W3CDTF">2023-01-09T08:44:11Z</dcterms:created>
  <dcterms:modified xsi:type="dcterms:W3CDTF">2023-01-09T08:59:28Z</dcterms:modified>
</cp:coreProperties>
</file>