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29/03/2017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163610" y="122712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63610" y="219347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163610" y="260764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63610" y="315983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63610" y="41261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63610" y="509254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63610" y="605890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geo:_Geometry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368935" y="3159835"/>
            <a:ext cx="188280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957295" y="605890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geo:_Point</a:t>
            </a:r>
          </a:p>
        </p:txBody>
      </p:sp>
      <p:cxnSp>
        <p:nvCxnSpPr>
          <p:cNvPr id="18" name="Straight Arrow Connector 17"/>
          <p:cNvCxnSpPr>
            <a:cxnSpLocks/>
            <a:stCxn id="15" idx="3"/>
          </p:cNvCxnSpPr>
          <p:nvPr/>
        </p:nvCxnSpPr>
        <p:spPr>
          <a:xfrm>
            <a:off x="4251735" y="3418253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45420" y="631385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752000" y="4393130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752000" y="535349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752000" y="247240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752000" y="6313853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752000" y="151204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752000" y="55168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4752000" y="532630"/>
            <a:ext cx="0" cy="579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0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Matteo Olivi</cp:lastModifiedBy>
  <cp:revision>5</cp:revision>
  <dcterms:created xsi:type="dcterms:W3CDTF">2017-03-29T21:53:27Z</dcterms:created>
  <dcterms:modified xsi:type="dcterms:W3CDTF">2017-03-29T22:26:53Z</dcterms:modified>
</cp:coreProperties>
</file>