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Scenario</a:t>
            </a:r>
          </a:p>
        </p:txBody>
      </p:sp>
      <p:sp>
        <p:nvSpPr>
          <p:cNvPr id="4" name="Rettangolo 3"/>
          <p:cNvSpPr/>
          <p:nvPr/>
        </p:nvSpPr>
        <p:spPr>
          <a:xfrm>
            <a:off x="838200" y="2152482"/>
            <a:ext cx="3636696" cy="258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278542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75646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50183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75646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50183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96472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96472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53631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53631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67754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64858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39395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64858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39395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85684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85684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42843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42843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85288" y="2840305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96753" y="2480208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689446" y="5058561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25" y="4741934"/>
            <a:ext cx="1349200" cy="1908495"/>
          </a:xfrm>
          <a:prstGeom prst="rect">
            <a:avLst/>
          </a:prstGeom>
        </p:spPr>
      </p:pic>
      <p:sp>
        <p:nvSpPr>
          <p:cNvPr id="29" name="Freccia a destra rientrata 28"/>
          <p:cNvSpPr/>
          <p:nvPr/>
        </p:nvSpPr>
        <p:spPr>
          <a:xfrm rot="3991473">
            <a:off x="3281198" y="3956473"/>
            <a:ext cx="2239224" cy="209724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bidirezionale orizzontale 30"/>
          <p:cNvSpPr/>
          <p:nvPr/>
        </p:nvSpPr>
        <p:spPr>
          <a:xfrm>
            <a:off x="6694416" y="5591319"/>
            <a:ext cx="2583288" cy="222252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5992824" y="2152482"/>
            <a:ext cx="3636696" cy="258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433166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6530270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7104807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6530270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104807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6251096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6251096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408255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/>
          <p:cNvSpPr/>
          <p:nvPr/>
        </p:nvSpPr>
        <p:spPr>
          <a:xfrm>
            <a:off x="7408255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8122378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/>
          <p:cNvSpPr/>
          <p:nvPr/>
        </p:nvSpPr>
        <p:spPr>
          <a:xfrm>
            <a:off x="8219482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/>
          <p:cNvSpPr/>
          <p:nvPr/>
        </p:nvSpPr>
        <p:spPr>
          <a:xfrm>
            <a:off x="8794019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/>
          <p:cNvSpPr/>
          <p:nvPr/>
        </p:nvSpPr>
        <p:spPr>
          <a:xfrm>
            <a:off x="8219482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/>
          <p:cNvSpPr/>
          <p:nvPr/>
        </p:nvSpPr>
        <p:spPr>
          <a:xfrm>
            <a:off x="8794019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/>
          <p:cNvSpPr/>
          <p:nvPr/>
        </p:nvSpPr>
        <p:spPr>
          <a:xfrm>
            <a:off x="7940308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/>
          <p:cNvSpPr/>
          <p:nvPr/>
        </p:nvSpPr>
        <p:spPr>
          <a:xfrm>
            <a:off x="7940308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/>
          <p:cNvSpPr/>
          <p:nvPr/>
        </p:nvSpPr>
        <p:spPr>
          <a:xfrm>
            <a:off x="9097467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/>
          <p:cNvSpPr/>
          <p:nvPr/>
        </p:nvSpPr>
        <p:spPr>
          <a:xfrm>
            <a:off x="9097467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7046395" flipH="1">
            <a:off x="4995508" y="3918788"/>
            <a:ext cx="2161241" cy="209724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9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geo:_Geometry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0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36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Scenario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Riccardo</cp:lastModifiedBy>
  <cp:revision>13</cp:revision>
  <dcterms:created xsi:type="dcterms:W3CDTF">2017-03-29T21:53:27Z</dcterms:created>
  <dcterms:modified xsi:type="dcterms:W3CDTF">2017-04-12T14:05:23Z</dcterms:modified>
</cp:coreProperties>
</file>