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56" r:id="rId10"/>
    <p:sldId id="258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28/09/2017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Buscaroli       &lt;numero di matricola&gt;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5421" y="4700336"/>
            <a:ext cx="1871662" cy="2089150"/>
            <a:chOff x="113" y="2704"/>
            <a:chExt cx="1179" cy="1316"/>
          </a:xfrm>
        </p:grpSpPr>
        <p:sp>
          <p:nvSpPr>
            <p:cNvPr id="5" name="Rectangle 1663"/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1664"/>
            <p:cNvSpPr>
              <a:spLocks noChangeArrowheads="1"/>
            </p:cNvSpPr>
            <p:nvPr/>
          </p:nvSpPr>
          <p:spPr bwMode="auto">
            <a:xfrm>
              <a:off x="191" y="3625"/>
              <a:ext cx="1041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7" name="Text Box 1665"/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8" name="AutoShape 1666"/>
            <p:cNvSpPr>
              <a:spLocks noChangeArrowheads="1"/>
            </p:cNvSpPr>
            <p:nvPr/>
          </p:nvSpPr>
          <p:spPr bwMode="auto">
            <a:xfrm>
              <a:off x="191" y="3815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9" name="Line 1667"/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" name="Text Box 1680"/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11" name="Rettangolo arrotondato 5"/>
            <p:cNvSpPr>
              <a:spLocks noChangeArrowheads="1"/>
            </p:cNvSpPr>
            <p:nvPr/>
          </p:nvSpPr>
          <p:spPr bwMode="auto">
            <a:xfrm>
              <a:off x="249" y="3113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13" name="Segnaposto contenut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36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Prototipo di un’applicazione di monitoraggio dei posti liberi in aule studio con dati in real-time</a:t>
            </a:r>
          </a:p>
        </p:txBody>
      </p:sp>
    </p:spTree>
    <p:extLst>
      <p:ext uri="{BB962C8B-B14F-4D97-AF65-F5344CB8AC3E}">
        <p14:creationId xmlns:p14="http://schemas.microsoft.com/office/powerpoint/2010/main" val="92541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aulee studio vicine alla mia posizione corrente hanno dei posti liberi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60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63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aulee studio da includere nel risultato hanno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58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/>
              <a:t>Voglio poter specificare il numero di posti liberi che le aulee studio hanno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63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Scenario</a:t>
            </a:r>
          </a:p>
        </p:txBody>
      </p:sp>
      <p:sp>
        <p:nvSpPr>
          <p:cNvPr id="4" name="Rettangolo 3"/>
          <p:cNvSpPr/>
          <p:nvPr/>
        </p:nvSpPr>
        <p:spPr>
          <a:xfrm>
            <a:off x="838200" y="2152482"/>
            <a:ext cx="3636696" cy="258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278542" y="2605635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75646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50183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75646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50183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96472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96472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53631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53631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67754" y="2605635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64858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39395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64858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39395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85684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85684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42843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42843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85288" y="2840305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96753" y="2480208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689446" y="5058561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25" y="4741934"/>
            <a:ext cx="1349200" cy="1908495"/>
          </a:xfrm>
          <a:prstGeom prst="rect">
            <a:avLst/>
          </a:prstGeom>
        </p:spPr>
      </p:pic>
      <p:sp>
        <p:nvSpPr>
          <p:cNvPr id="29" name="Freccia a destra rientrata 28"/>
          <p:cNvSpPr/>
          <p:nvPr/>
        </p:nvSpPr>
        <p:spPr>
          <a:xfrm rot="3991473">
            <a:off x="3281198" y="3956473"/>
            <a:ext cx="2239224" cy="209724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bidirezionale orizzontale 30"/>
          <p:cNvSpPr/>
          <p:nvPr/>
        </p:nvSpPr>
        <p:spPr>
          <a:xfrm>
            <a:off x="6694416" y="5591319"/>
            <a:ext cx="2583288" cy="222252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5992824" y="2152482"/>
            <a:ext cx="3636696" cy="258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6433166" y="2605635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/>
          <p:cNvSpPr/>
          <p:nvPr/>
        </p:nvSpPr>
        <p:spPr>
          <a:xfrm>
            <a:off x="6530270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/>
          <p:cNvSpPr/>
          <p:nvPr/>
        </p:nvSpPr>
        <p:spPr>
          <a:xfrm>
            <a:off x="7104807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Ovale 35"/>
          <p:cNvSpPr/>
          <p:nvPr/>
        </p:nvSpPr>
        <p:spPr>
          <a:xfrm>
            <a:off x="6530270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7104807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6251096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6251096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7408255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/>
          <p:cNvSpPr/>
          <p:nvPr/>
        </p:nvSpPr>
        <p:spPr>
          <a:xfrm>
            <a:off x="7408255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/>
          <p:cNvSpPr/>
          <p:nvPr/>
        </p:nvSpPr>
        <p:spPr>
          <a:xfrm>
            <a:off x="8122378" y="2605635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/>
          <p:cNvSpPr/>
          <p:nvPr/>
        </p:nvSpPr>
        <p:spPr>
          <a:xfrm>
            <a:off x="8219482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/>
          <p:cNvSpPr/>
          <p:nvPr/>
        </p:nvSpPr>
        <p:spPr>
          <a:xfrm>
            <a:off x="8794019" y="2840305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/>
          <p:cNvSpPr/>
          <p:nvPr/>
        </p:nvSpPr>
        <p:spPr>
          <a:xfrm>
            <a:off x="8219482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/>
          <p:cNvSpPr/>
          <p:nvPr/>
        </p:nvSpPr>
        <p:spPr>
          <a:xfrm>
            <a:off x="8794019" y="370615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/>
          <p:cNvSpPr/>
          <p:nvPr/>
        </p:nvSpPr>
        <p:spPr>
          <a:xfrm>
            <a:off x="7940308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/>
          <p:cNvSpPr/>
          <p:nvPr/>
        </p:nvSpPr>
        <p:spPr>
          <a:xfrm>
            <a:off x="7940308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vale 48"/>
          <p:cNvSpPr/>
          <p:nvPr/>
        </p:nvSpPr>
        <p:spPr>
          <a:xfrm>
            <a:off x="9097467" y="2840305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Ovale 49"/>
          <p:cNvSpPr/>
          <p:nvPr/>
        </p:nvSpPr>
        <p:spPr>
          <a:xfrm>
            <a:off x="9097467" y="370615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7046395" flipH="1">
            <a:off x="4995508" y="3918788"/>
            <a:ext cx="2161241" cy="209724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96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163610" y="122712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63610" y="219347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163610" y="260764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63610" y="315983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63610" y="41261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63610" y="509254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63610" y="605890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geo:_Geometry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368935" y="3159835"/>
            <a:ext cx="188280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957295" y="605890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geo:_Point</a:t>
            </a:r>
          </a:p>
        </p:txBody>
      </p:sp>
      <p:cxnSp>
        <p:nvCxnSpPr>
          <p:cNvPr id="18" name="Straight Arrow Connector 17"/>
          <p:cNvCxnSpPr>
            <a:cxnSpLocks/>
            <a:stCxn id="15" idx="3"/>
          </p:cNvCxnSpPr>
          <p:nvPr/>
        </p:nvCxnSpPr>
        <p:spPr>
          <a:xfrm>
            <a:off x="4251735" y="3418253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045420" y="631385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752000" y="4393130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752000" y="535349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752000" y="247240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752000" y="6313853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752000" y="151204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752000" y="55168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4752000" y="532630"/>
            <a:ext cx="0" cy="579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E17AE9-F250-4ABD-9C54-C92270DBA7CC}"/>
              </a:ext>
            </a:extLst>
          </p:cNvPr>
          <p:cNvSpPr txBox="1"/>
          <p:nvPr/>
        </p:nvSpPr>
        <p:spPr>
          <a:xfrm>
            <a:off x="953247" y="532630"/>
            <a:ext cx="33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SECONDO ME E’ DA CAMBIARE</a:t>
            </a:r>
          </a:p>
        </p:txBody>
      </p:sp>
    </p:spTree>
    <p:extLst>
      <p:ext uri="{BB962C8B-B14F-4D97-AF65-F5344CB8AC3E}">
        <p14:creationId xmlns:p14="http://schemas.microsoft.com/office/powerpoint/2010/main" val="254410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234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Attività progettuale di Calcolatori Elettronici M</vt:lpstr>
      <vt:lpstr>Obiettivo del progetto</vt:lpstr>
      <vt:lpstr>Una user story</vt:lpstr>
      <vt:lpstr>Una user story</vt:lpstr>
      <vt:lpstr>Una user story</vt:lpstr>
      <vt:lpstr>Una user story</vt:lpstr>
      <vt:lpstr>Architettura Software</vt:lpstr>
      <vt:lpstr>Scenario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Matteo Olivi</cp:lastModifiedBy>
  <cp:revision>23</cp:revision>
  <dcterms:created xsi:type="dcterms:W3CDTF">2017-03-29T21:53:27Z</dcterms:created>
  <dcterms:modified xsi:type="dcterms:W3CDTF">2017-09-28T18:50:46Z</dcterms:modified>
</cp:coreProperties>
</file>