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9" r:id="rId10"/>
    <p:sldId id="270" r:id="rId11"/>
    <p:sldId id="272" r:id="rId12"/>
    <p:sldId id="258" r:id="rId13"/>
    <p:sldId id="274" r:id="rId14"/>
    <p:sldId id="275" r:id="rId15"/>
    <p:sldId id="273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Buscaroli       &lt;numero di matricola&gt;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4065565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95998" y="2744777"/>
            <a:ext cx="0" cy="13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290C010-1D18-4E8B-863E-4F8A28721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55" y="2346614"/>
            <a:ext cx="790685" cy="4382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74A9F7-B19A-4E5C-B6B4-DA1E6B3F6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79" y="4586082"/>
            <a:ext cx="1085714" cy="64761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790941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2918184-8990-4169-B62B-3F0359BA5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29" y="4637598"/>
            <a:ext cx="1085714" cy="64761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790941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919741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5860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4329276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8484306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8484306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8484306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8484306" y="2360019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     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8484306" y="2686817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     Subscribe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9372023" y="3013615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8334979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967543" y="18135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967543" y="242338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967543" y="42913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979720" y="304017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979720" y="368792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979720" y="492049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3" y="3035405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723985" y="493764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7" y="3299198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61530" y="519579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539080" y="397353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564573" y="268180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endCxn id="13" idx="1"/>
          </p:cNvCxnSpPr>
          <p:nvPr/>
        </p:nvCxnSpPr>
        <p:spPr>
          <a:xfrm flipV="1">
            <a:off x="4518690" y="5178913"/>
            <a:ext cx="461030" cy="1367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547720" y="2072009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555933" y="4582317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547293" y="2072009"/>
            <a:ext cx="428" cy="3120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646349" y="5950719"/>
            <a:ext cx="967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556197" y="5950720"/>
            <a:ext cx="9079605" cy="674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BF82C3-EC4C-4D51-958A-EB3253C166DB}"/>
              </a:ext>
            </a:extLst>
          </p:cNvPr>
          <p:cNvSpPr/>
          <p:nvPr/>
        </p:nvSpPr>
        <p:spPr>
          <a:xfrm>
            <a:off x="4979720" y="3690986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4761520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346142" y="62553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132105" y="622038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61" y="42468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408942" y="42594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385207" y="5444156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1709281" y="46696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1735018" y="382016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3886339" y="606646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41278" y="273848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140939" y="5194183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4822128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ontologia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61161" y="3337344"/>
            <a:ext cx="1560065" cy="522316"/>
          </a:xfrm>
          <a:prstGeom prst="bentConnector3">
            <a:avLst>
              <a:gd name="adj1" fmla="val 70638"/>
            </a:avLst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493881" y="35677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545463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702425" y="2442255"/>
            <a:ext cx="0" cy="34774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stCxn id="25" idx="1"/>
            <a:endCxn id="40" idx="3"/>
          </p:cNvCxnSpPr>
          <p:nvPr/>
        </p:nvCxnSpPr>
        <p:spPr>
          <a:xfrm rot="10800000">
            <a:off x="6582723" y="2976742"/>
            <a:ext cx="1074381" cy="279943"/>
          </a:xfrm>
          <a:prstGeom prst="bent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10800000" flipV="1">
            <a:off x="6751272" y="3487635"/>
            <a:ext cx="1212525" cy="9585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29462" y="4916986"/>
            <a:ext cx="180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57586" y="4675301"/>
            <a:ext cx="15424" cy="154508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5193602" y="4053002"/>
            <a:ext cx="296656" cy="1431312"/>
          </a:xfrm>
          <a:prstGeom prst="bentConnector2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626274" y="3935300"/>
            <a:ext cx="2711104" cy="31154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5589431" y="4632939"/>
            <a:ext cx="0" cy="10331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4772061" y="52872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278799" y="4091070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1981435" y="4247268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4721534" y="5656626"/>
            <a:ext cx="8796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2811796" y="4208783"/>
            <a:ext cx="76" cy="435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1943559" y="4202452"/>
            <a:ext cx="0" cy="457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322414" y="4446195"/>
            <a:ext cx="656073" cy="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298265" y="4024673"/>
            <a:ext cx="1" cy="8062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056470" y="4830945"/>
            <a:ext cx="2238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077347" y="4024673"/>
            <a:ext cx="2238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087353" y="5851051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090438" y="5832468"/>
            <a:ext cx="0" cy="4574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325628" y="5063110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2353441" y="5048567"/>
            <a:ext cx="0" cy="3838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298617" y="3444705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356661" y="3414372"/>
            <a:ext cx="0" cy="3787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>
            <a:off x="1844050" y="5043155"/>
            <a:ext cx="8294" cy="12121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3036007" y="5630900"/>
            <a:ext cx="349200" cy="653222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1544672" y="4006904"/>
            <a:ext cx="190347" cy="2277217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388891" y="3369128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234102" y="2585868"/>
            <a:ext cx="145636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V="1">
            <a:off x="4222073" y="2976741"/>
            <a:ext cx="0" cy="12608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222073" y="3555872"/>
            <a:ext cx="166818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2868592" y="3035073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</p:spTree>
    <p:extLst>
      <p:ext uri="{BB962C8B-B14F-4D97-AF65-F5344CB8AC3E}">
        <p14:creationId xmlns:p14="http://schemas.microsoft.com/office/powerpoint/2010/main" val="341236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A0DE84-63C3-4664-B47D-F42A14CE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38" y="2369023"/>
            <a:ext cx="1790164" cy="425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it-IT" sz="1800" dirty="0"/>
              <a:t>geo:SpatialThing</a:t>
            </a:r>
          </a:p>
        </p:txBody>
      </p:sp>
      <p:sp>
        <p:nvSpPr>
          <p:cNvPr id="12" name="Rectangle 1664">
            <a:extLst>
              <a:ext uri="{FF2B5EF4-FFF2-40B4-BE49-F238E27FC236}">
                <a16:creationId xmlns:a16="http://schemas.microsoft.com/office/drawing/2014/main" id="{36AFD9FD-385F-4549-906B-7A96109CE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67" y="4380931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6" name="AutoShape 1666">
            <a:extLst>
              <a:ext uri="{FF2B5EF4-FFF2-40B4-BE49-F238E27FC236}">
                <a16:creationId xmlns:a16="http://schemas.microsoft.com/office/drawing/2014/main" id="{B46012D6-D31C-4939-A11C-316567C2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842" y="4774560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7" name="Text Box 1665">
            <a:extLst>
              <a:ext uri="{FF2B5EF4-FFF2-40B4-BE49-F238E27FC236}">
                <a16:creationId xmlns:a16="http://schemas.microsoft.com/office/drawing/2014/main" id="{2B225A69-4345-40BB-8F65-97D273C79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850" y="3842354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Datatype property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18" name="Line 1667">
            <a:extLst>
              <a:ext uri="{FF2B5EF4-FFF2-40B4-BE49-F238E27FC236}">
                <a16:creationId xmlns:a16="http://schemas.microsoft.com/office/drawing/2014/main" id="{ED1497FE-F758-4080-A3A8-DA49FB66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4883" y="4093889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19" name="Text Box 1665">
            <a:extLst>
              <a:ext uri="{FF2B5EF4-FFF2-40B4-BE49-F238E27FC236}">
                <a16:creationId xmlns:a16="http://schemas.microsoft.com/office/drawing/2014/main" id="{E3165086-2A1D-4D57-9921-D1964E89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850" y="3303777"/>
            <a:ext cx="734846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Object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20" name="Line 1667">
            <a:extLst>
              <a:ext uri="{FF2B5EF4-FFF2-40B4-BE49-F238E27FC236}">
                <a16:creationId xmlns:a16="http://schemas.microsoft.com/office/drawing/2014/main" id="{4DD5DA95-A11F-44A7-AB39-602E0A22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9696" y="3483094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1" name="Rettangolo arrotondato 5">
            <a:extLst>
              <a:ext uri="{FF2B5EF4-FFF2-40B4-BE49-F238E27FC236}">
                <a16:creationId xmlns:a16="http://schemas.microsoft.com/office/drawing/2014/main" id="{F2CDA030-44BE-4C45-8304-B7114913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850" y="2454454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22" name="Text Box 1680">
            <a:extLst>
              <a:ext uri="{FF2B5EF4-FFF2-40B4-BE49-F238E27FC236}">
                <a16:creationId xmlns:a16="http://schemas.microsoft.com/office/drawing/2014/main" id="{3A69B1D1-C1A7-45FC-992F-FFFB82AA3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850" y="2879869"/>
            <a:ext cx="1026228" cy="338554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23" name="Line 1667">
            <a:extLst>
              <a:ext uri="{FF2B5EF4-FFF2-40B4-BE49-F238E27FC236}">
                <a16:creationId xmlns:a16="http://schemas.microsoft.com/office/drawing/2014/main" id="{7AB5C515-A6E9-48B9-BB7C-1A819146B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2511" y="3068045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4" name="Rectangle 1663">
            <a:extLst>
              <a:ext uri="{FF2B5EF4-FFF2-40B4-BE49-F238E27FC236}">
                <a16:creationId xmlns:a16="http://schemas.microsoft.com/office/drawing/2014/main" id="{155D62D2-4E5C-41FC-AF98-5BC0E74F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068" y="2369024"/>
            <a:ext cx="1750218" cy="28932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0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31122E-1AFE-4B4B-A060-C41665EDE559}"/>
              </a:ext>
            </a:extLst>
          </p:cNvPr>
          <p:cNvSpPr/>
          <p:nvPr/>
        </p:nvSpPr>
        <p:spPr>
          <a:xfrm rot="16200000">
            <a:off x="6007997" y="-96592"/>
            <a:ext cx="425004" cy="2884869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oup 80">
            <a:extLst>
              <a:ext uri="{FF2B5EF4-FFF2-40B4-BE49-F238E27FC236}">
                <a16:creationId xmlns:a16="http://schemas.microsoft.com/office/drawing/2014/main" id="{560E2D54-BBFF-4299-AB62-8F910299B9E8}"/>
              </a:ext>
            </a:extLst>
          </p:cNvPr>
          <p:cNvGrpSpPr>
            <a:grpSpLocks/>
          </p:cNvGrpSpPr>
          <p:nvPr/>
        </p:nvGrpSpPr>
        <p:grpSpPr bwMode="auto">
          <a:xfrm>
            <a:off x="1464582" y="2112135"/>
            <a:ext cx="6371172" cy="3466737"/>
            <a:chOff x="113" y="2704"/>
            <a:chExt cx="3989" cy="1316"/>
          </a:xfrm>
        </p:grpSpPr>
        <p:sp>
          <p:nvSpPr>
            <p:cNvPr id="17" name="Rectangle 1663">
              <a:extLst>
                <a:ext uri="{FF2B5EF4-FFF2-40B4-BE49-F238E27FC236}">
                  <a16:creationId xmlns:a16="http://schemas.microsoft.com/office/drawing/2014/main" id="{D47688A7-B0DD-44EC-8F8E-8A39C9525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8" name="Rectangle 1664">
              <a:extLst>
                <a:ext uri="{FF2B5EF4-FFF2-40B4-BE49-F238E27FC236}">
                  <a16:creationId xmlns:a16="http://schemas.microsoft.com/office/drawing/2014/main" id="{CA174078-2D6B-43FB-97C2-03A4A0C5E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690"/>
              <a:ext cx="782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 dirty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 dirty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 dirty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9" name="Text Box 1665">
              <a:extLst>
                <a:ext uri="{FF2B5EF4-FFF2-40B4-BE49-F238E27FC236}">
                  <a16:creationId xmlns:a16="http://schemas.microsoft.com/office/drawing/2014/main" id="{56D157B6-1983-41D5-98B2-0D57A0DEB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 dirty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0" name="AutoShape 1666">
              <a:extLst>
                <a:ext uri="{FF2B5EF4-FFF2-40B4-BE49-F238E27FC236}">
                  <a16:creationId xmlns:a16="http://schemas.microsoft.com/office/drawing/2014/main" id="{7559C412-2670-40BC-8094-BBE24540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861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 dirty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1" name="Line 1667">
              <a:extLst>
                <a:ext uri="{FF2B5EF4-FFF2-40B4-BE49-F238E27FC236}">
                  <a16:creationId xmlns:a16="http://schemas.microsoft.com/office/drawing/2014/main" id="{8DF846F1-683E-464A-9CEE-92954901B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2" name="Text Box 1680">
              <a:extLst>
                <a:ext uri="{FF2B5EF4-FFF2-40B4-BE49-F238E27FC236}">
                  <a16:creationId xmlns:a16="http://schemas.microsoft.com/office/drawing/2014/main" id="{E1F4D4CA-7234-4DAF-A91D-BADB22DFD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 dirty="0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23" name="Rettangolo arrotondato 5">
              <a:extLst>
                <a:ext uri="{FF2B5EF4-FFF2-40B4-BE49-F238E27FC236}">
                  <a16:creationId xmlns:a16="http://schemas.microsoft.com/office/drawing/2014/main" id="{C308029D-F915-41FE-96FA-BFF7D23F5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144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 dirty="0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24" name="Text Box 1665">
            <a:extLst>
              <a:ext uri="{FF2B5EF4-FFF2-40B4-BE49-F238E27FC236}">
                <a16:creationId xmlns:a16="http://schemas.microsoft.com/office/drawing/2014/main" id="{20BAE48C-2D95-41D9-9245-D752B4E40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18" y="4054855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Datatype property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25" name="Line 1667">
            <a:extLst>
              <a:ext uri="{FF2B5EF4-FFF2-40B4-BE49-F238E27FC236}">
                <a16:creationId xmlns:a16="http://schemas.microsoft.com/office/drawing/2014/main" id="{3D1A45A4-E850-4A0A-8AF8-0E7206F00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351" y="4306390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6" name="Text Box 1665">
            <a:extLst>
              <a:ext uri="{FF2B5EF4-FFF2-40B4-BE49-F238E27FC236}">
                <a16:creationId xmlns:a16="http://schemas.microsoft.com/office/drawing/2014/main" id="{B0697726-3EA7-4A52-B179-4D69597B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18" y="3516278"/>
            <a:ext cx="734846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Object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27" name="Line 1667">
            <a:extLst>
              <a:ext uri="{FF2B5EF4-FFF2-40B4-BE49-F238E27FC236}">
                <a16:creationId xmlns:a16="http://schemas.microsoft.com/office/drawing/2014/main" id="{12C3F016-7DF6-4D23-8CDB-06D6A8D11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4164" y="3695595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8" name="Rettangolo arrotondato 5">
            <a:extLst>
              <a:ext uri="{FF2B5EF4-FFF2-40B4-BE49-F238E27FC236}">
                <a16:creationId xmlns:a16="http://schemas.microsoft.com/office/drawing/2014/main" id="{23B8CBF9-22DB-420B-B362-FF51BAC6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318" y="2666955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29" name="Text Box 1680">
            <a:extLst>
              <a:ext uri="{FF2B5EF4-FFF2-40B4-BE49-F238E27FC236}">
                <a16:creationId xmlns:a16="http://schemas.microsoft.com/office/drawing/2014/main" id="{861207B4-D73A-4439-B6F3-CF70BB99D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318" y="3092370"/>
            <a:ext cx="1026228" cy="338554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30" name="Line 1667">
            <a:extLst>
              <a:ext uri="{FF2B5EF4-FFF2-40B4-BE49-F238E27FC236}">
                <a16:creationId xmlns:a16="http://schemas.microsoft.com/office/drawing/2014/main" id="{0A152A28-489D-4916-B5B9-BBAC2F65F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979" y="3280546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31" name="Rectangle 1663">
            <a:extLst>
              <a:ext uri="{FF2B5EF4-FFF2-40B4-BE49-F238E27FC236}">
                <a16:creationId xmlns:a16="http://schemas.microsoft.com/office/drawing/2014/main" id="{D67C7FAD-C69A-4421-9451-74A75F7A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536" y="2581524"/>
            <a:ext cx="1750218" cy="312381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9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3" name="Segnaposto contenuto 1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BACKUP-NON MODIFICARE</a:t>
            </a:r>
          </a:p>
        </p:txBody>
      </p:sp>
    </p:spTree>
    <p:extLst>
      <p:ext uri="{BB962C8B-B14F-4D97-AF65-F5344CB8AC3E}">
        <p14:creationId xmlns:p14="http://schemas.microsoft.com/office/powerpoint/2010/main" val="34786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63610" y="122712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63610" y="219347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163610" y="26076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3610" y="315983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63610" y="41261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63610" y="509254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63610" y="60589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68935" y="3159835"/>
            <a:ext cx="188280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957295" y="605890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  <a:stCxn id="15" idx="3"/>
          </p:cNvCxnSpPr>
          <p:nvPr/>
        </p:nvCxnSpPr>
        <p:spPr>
          <a:xfrm>
            <a:off x="4251735" y="3418253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045420" y="631385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752000" y="439313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752000" y="535349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752000" y="247240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752000" y="6313853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752000" y="151204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752000" y="55168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752000" y="532630"/>
            <a:ext cx="0" cy="579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15BEF2-ED1A-4F8E-8563-15ABF7E60025}"/>
              </a:ext>
            </a:extLst>
          </p:cNvPr>
          <p:cNvSpPr txBox="1"/>
          <p:nvPr/>
        </p:nvSpPr>
        <p:spPr>
          <a:xfrm>
            <a:off x="1197735" y="777599"/>
            <a:ext cx="245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BACKUP – NON MODIFICARE</a:t>
            </a:r>
          </a:p>
        </p:txBody>
      </p:sp>
    </p:spTree>
    <p:extLst>
      <p:ext uri="{BB962C8B-B14F-4D97-AF65-F5344CB8AC3E}">
        <p14:creationId xmlns:p14="http://schemas.microsoft.com/office/powerpoint/2010/main" val="18075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</p:txBody>
      </p:sp>
    </p:spTree>
    <p:extLst>
      <p:ext uri="{BB962C8B-B14F-4D97-AF65-F5344CB8AC3E}">
        <p14:creationId xmlns:p14="http://schemas.microsoft.com/office/powerpoint/2010/main" val="1834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/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da includere nel risultato devono avere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29" name="Freccia a destra rientrata 28"/>
          <p:cNvSpPr/>
          <p:nvPr/>
        </p:nvSpPr>
        <p:spPr>
          <a:xfrm rot="1667932">
            <a:off x="2525528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Freccia bidirezionale orizzontale 30"/>
          <p:cNvSpPr/>
          <p:nvPr/>
        </p:nvSpPr>
        <p:spPr>
          <a:xfrm>
            <a:off x="6596851" y="5900668"/>
            <a:ext cx="3680490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116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493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Attività progettuale di Calcolatori Elettronici M</vt:lpstr>
      <vt:lpstr>Obiettivo del progetto</vt:lpstr>
      <vt:lpstr>Obiettivo del progetto</vt:lpstr>
      <vt:lpstr>Obiettivo del progetto</vt:lpstr>
      <vt:lpstr>Una user story</vt:lpstr>
      <vt:lpstr>Una user story</vt:lpstr>
      <vt:lpstr>Una user story</vt:lpstr>
      <vt:lpstr>Una user story</vt:lpstr>
      <vt:lpstr>Architettura dell’applicazione</vt:lpstr>
      <vt:lpstr>Architettura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Matteo Olivi</cp:lastModifiedBy>
  <cp:revision>92</cp:revision>
  <dcterms:created xsi:type="dcterms:W3CDTF">2017-03-29T21:53:27Z</dcterms:created>
  <dcterms:modified xsi:type="dcterms:W3CDTF">2017-10-12T23:03:29Z</dcterms:modified>
</cp:coreProperties>
</file>