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28/12/2014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Flavio,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</a:t>
            </a:r>
            <a:r>
              <a:rPr lang="it-IT" dirty="0" err="1" smtClean="0"/>
              <a:t>Ugolotti</a:t>
            </a:r>
            <a:r>
              <a:rPr lang="it-IT" dirty="0" smtClean="0"/>
              <a:t> Matteo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Analisys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  <a:endParaRPr lang="it-IT" dirty="0" smtClean="0"/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</a:t>
            </a:r>
            <a:r>
              <a:rPr lang="it-IT" dirty="0" err="1" smtClean="0"/>
              <a:t>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idea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First:</a:t>
            </a:r>
          </a:p>
          <a:p>
            <a:pPr>
              <a:buNone/>
            </a:pP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</a:t>
            </a:r>
            <a:r>
              <a:rPr lang="it-IT" dirty="0" err="1" smtClean="0"/>
              <a:t>Genetic</a:t>
            </a:r>
            <a:r>
              <a:rPr lang="it-IT" dirty="0" smtClean="0"/>
              <a:t>, </a:t>
            </a:r>
            <a:r>
              <a:rPr lang="it-IT" dirty="0" err="1" smtClean="0"/>
              <a:t>looks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and </a:t>
            </a:r>
            <a:r>
              <a:rPr lang="it-IT" dirty="0" err="1" smtClean="0"/>
              <a:t>find</a:t>
            </a:r>
            <a:r>
              <a:rPr lang="it-IT" dirty="0" smtClean="0"/>
              <a:t> the best spot in </a:t>
            </a:r>
            <a:r>
              <a:rPr lang="it-IT" dirty="0" err="1" smtClean="0"/>
              <a:t>it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Second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Tabu,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Parameters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smtClean="0"/>
              <a:t>population</a:t>
            </a:r>
            <a:endParaRPr lang="it-IT" dirty="0" smtClean="0"/>
          </a:p>
          <a:p>
            <a:r>
              <a:rPr lang="it-IT" dirty="0" err="1" smtClean="0"/>
              <a:t>Generations</a:t>
            </a:r>
            <a:endParaRPr lang="it-IT" dirty="0" smtClean="0"/>
          </a:p>
          <a:p>
            <a:r>
              <a:rPr lang="it-IT" dirty="0" smtClean="0"/>
              <a:t>Cross-Over</a:t>
            </a:r>
          </a:p>
          <a:p>
            <a:r>
              <a:rPr lang="it-IT" dirty="0" err="1" smtClean="0"/>
              <a:t>Mutation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128</Words>
  <Application>Microsoft Office PowerPoint</Application>
  <PresentationFormat>Presentazione su schermo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Loggia</vt:lpstr>
      <vt:lpstr>OMA ASSIGNMENT 2014 VRPTW PROBLEM</vt:lpstr>
      <vt:lpstr>First Analisys</vt:lpstr>
      <vt:lpstr>Hybrid algorithm idea</vt:lpstr>
      <vt:lpstr>Genetic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filippo</cp:lastModifiedBy>
  <cp:revision>5</cp:revision>
  <dcterms:created xsi:type="dcterms:W3CDTF">2014-12-28T16:51:58Z</dcterms:created>
  <dcterms:modified xsi:type="dcterms:W3CDTF">2014-12-28T17:36:12Z</dcterms:modified>
</cp:coreProperties>
</file>