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9A4DE-00C9-4181-A0D5-71AD350E76BE}" v="6" dt="2022-03-30T17:04:56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Salvatore Currò" userId="5ca854292459959f" providerId="LiveId" clId="{4159A4DE-00C9-4181-A0D5-71AD350E76BE}"/>
    <pc:docChg chg="custSel modSld">
      <pc:chgData name="Matteo Salvatore Currò" userId="5ca854292459959f" providerId="LiveId" clId="{4159A4DE-00C9-4181-A0D5-71AD350E76BE}" dt="2022-03-30T17:06:05.630" v="668" actId="20577"/>
      <pc:docMkLst>
        <pc:docMk/>
      </pc:docMkLst>
      <pc:sldChg chg="addSp modSp mod">
        <pc:chgData name="Matteo Salvatore Currò" userId="5ca854292459959f" providerId="LiveId" clId="{4159A4DE-00C9-4181-A0D5-71AD350E76BE}" dt="2022-03-30T16:58:07.944" v="133" actId="20577"/>
        <pc:sldMkLst>
          <pc:docMk/>
          <pc:sldMk cId="3340087821" sldId="296"/>
        </pc:sldMkLst>
        <pc:spChg chg="add mod">
          <ac:chgData name="Matteo Salvatore Currò" userId="5ca854292459959f" providerId="LiveId" clId="{4159A4DE-00C9-4181-A0D5-71AD350E76BE}" dt="2022-03-30T16:58:07.944" v="133" actId="20577"/>
          <ac:spMkLst>
            <pc:docMk/>
            <pc:sldMk cId="3340087821" sldId="296"/>
            <ac:spMk id="3" creationId="{C53D0EDE-916E-4AAB-9E69-136F7A024D2E}"/>
          </ac:spMkLst>
        </pc:spChg>
      </pc:sldChg>
      <pc:sldChg chg="addSp modSp mod">
        <pc:chgData name="Matteo Salvatore Currò" userId="5ca854292459959f" providerId="LiveId" clId="{4159A4DE-00C9-4181-A0D5-71AD350E76BE}" dt="2022-03-30T17:02:10.340" v="342" actId="20577"/>
        <pc:sldMkLst>
          <pc:docMk/>
          <pc:sldMk cId="1680998197" sldId="298"/>
        </pc:sldMkLst>
        <pc:spChg chg="add mod">
          <ac:chgData name="Matteo Salvatore Currò" userId="5ca854292459959f" providerId="LiveId" clId="{4159A4DE-00C9-4181-A0D5-71AD350E76BE}" dt="2022-03-30T17:00:45.534" v="136" actId="1076"/>
          <ac:spMkLst>
            <pc:docMk/>
            <pc:sldMk cId="1680998197" sldId="298"/>
            <ac:spMk id="3" creationId="{495E6398-8F93-43A3-A3EA-3AA1AF6DCF4D}"/>
          </ac:spMkLst>
        </pc:spChg>
        <pc:spChg chg="add mod">
          <ac:chgData name="Matteo Salvatore Currò" userId="5ca854292459959f" providerId="LiveId" clId="{4159A4DE-00C9-4181-A0D5-71AD350E76BE}" dt="2022-03-30T17:01:04.614" v="144" actId="1076"/>
          <ac:spMkLst>
            <pc:docMk/>
            <pc:sldMk cId="1680998197" sldId="298"/>
            <ac:spMk id="4" creationId="{9575B5D4-AC4B-4A08-B401-5D95BD179E4E}"/>
          </ac:spMkLst>
        </pc:spChg>
        <pc:spChg chg="add mod">
          <ac:chgData name="Matteo Salvatore Currò" userId="5ca854292459959f" providerId="LiveId" clId="{4159A4DE-00C9-4181-A0D5-71AD350E76BE}" dt="2022-03-30T17:02:10.340" v="342" actId="20577"/>
          <ac:spMkLst>
            <pc:docMk/>
            <pc:sldMk cId="1680998197" sldId="298"/>
            <ac:spMk id="6" creationId="{7D26412C-3F75-4DE5-AA78-F426944684DF}"/>
          </ac:spMkLst>
        </pc:spChg>
      </pc:sldChg>
      <pc:sldChg chg="addSp modSp mod">
        <pc:chgData name="Matteo Salvatore Currò" userId="5ca854292459959f" providerId="LiveId" clId="{4159A4DE-00C9-4181-A0D5-71AD350E76BE}" dt="2022-03-30T17:03:35.986" v="416" actId="14100"/>
        <pc:sldMkLst>
          <pc:docMk/>
          <pc:sldMk cId="3770603213" sldId="300"/>
        </pc:sldMkLst>
        <pc:spChg chg="add mod">
          <ac:chgData name="Matteo Salvatore Currò" userId="5ca854292459959f" providerId="LiveId" clId="{4159A4DE-00C9-4181-A0D5-71AD350E76BE}" dt="2022-03-30T17:02:50.238" v="347" actId="1076"/>
          <ac:spMkLst>
            <pc:docMk/>
            <pc:sldMk cId="3770603213" sldId="300"/>
            <ac:spMk id="3" creationId="{FE84093E-BBD6-444A-BF9D-BD5826227249}"/>
          </ac:spMkLst>
        </pc:spChg>
        <pc:spChg chg="add mod">
          <ac:chgData name="Matteo Salvatore Currò" userId="5ca854292459959f" providerId="LiveId" clId="{4159A4DE-00C9-4181-A0D5-71AD350E76BE}" dt="2022-03-30T17:03:07.181" v="354" actId="1076"/>
          <ac:spMkLst>
            <pc:docMk/>
            <pc:sldMk cId="3770603213" sldId="300"/>
            <ac:spMk id="4" creationId="{130B0123-DEF3-4132-8DBC-8BC8EF45BD92}"/>
          </ac:spMkLst>
        </pc:spChg>
        <pc:spChg chg="add mod">
          <ac:chgData name="Matteo Salvatore Currò" userId="5ca854292459959f" providerId="LiveId" clId="{4159A4DE-00C9-4181-A0D5-71AD350E76BE}" dt="2022-03-30T17:03:35.986" v="416" actId="14100"/>
          <ac:spMkLst>
            <pc:docMk/>
            <pc:sldMk cId="3770603213" sldId="300"/>
            <ac:spMk id="5" creationId="{50080BA0-6B20-4038-871F-A9DD258799EA}"/>
          </ac:spMkLst>
        </pc:spChg>
      </pc:sldChg>
      <pc:sldChg chg="addSp modSp mod">
        <pc:chgData name="Matteo Salvatore Currò" userId="5ca854292459959f" providerId="LiveId" clId="{4159A4DE-00C9-4181-A0D5-71AD350E76BE}" dt="2022-03-30T17:06:05.630" v="668" actId="20577"/>
        <pc:sldMkLst>
          <pc:docMk/>
          <pc:sldMk cId="775294726" sldId="302"/>
        </pc:sldMkLst>
        <pc:spChg chg="add mod">
          <ac:chgData name="Matteo Salvatore Currò" userId="5ca854292459959f" providerId="LiveId" clId="{4159A4DE-00C9-4181-A0D5-71AD350E76BE}" dt="2022-03-30T17:06:05.630" v="668" actId="20577"/>
          <ac:spMkLst>
            <pc:docMk/>
            <pc:sldMk cId="775294726" sldId="302"/>
            <ac:spMk id="3" creationId="{524C1C33-BAF3-4211-88F4-DCC0B18C99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99857-B613-4F31-AD7F-2F0CE7F14E5F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CFFC-68CC-45E3-8E6E-86A6173981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048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93B1-ECF8-40B1-8503-FCA5743CC36C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E7BD2-8512-400F-91C8-094F663EB48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40377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E7BD2-8512-400F-91C8-094F663EB48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31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33A0D86-CCC4-49A8-A3BA-13331315561C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C23F7-FAFF-4161-86BB-CB329AAEA1EA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BFBC6B6-9065-4AE4-BA03-BCBC7F18732A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83AA97-49B5-4D11-90B6-41996272D710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9FBAD-90E0-4A90-B431-3B178DC6BE53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7E00C-7E8F-4D2B-87CD-3D61974AD73D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489FE-77A1-45DB-A696-FB8EBDF4B5DA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 rtl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92DCAF0-26D5-4217-9F41-7E45A0D11386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99C618C9-5323-4D4B-872A-24042F6FE275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A216643-3BF3-4805-91C8-B89ACA491FC2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2C7DD-8325-45C8-B3AB-C0A1EA64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46" y="529828"/>
            <a:ext cx="10058400" cy="1371600"/>
          </a:xfrm>
        </p:spPr>
        <p:txBody>
          <a:bodyPr/>
          <a:lstStyle/>
          <a:p>
            <a:r>
              <a:rPr lang="it-IT" dirty="0"/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CFE9A8-D78B-405B-A6BA-BC18B369D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956560"/>
            <a:ext cx="4857324" cy="980958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D5C737-E072-4AF1-8B04-8A43B178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20" y="2956560"/>
            <a:ext cx="4068350" cy="2772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1F1B81-E0C2-4D9E-929D-236C8AC03BA3}"/>
              </a:ext>
            </a:extLst>
          </p:cNvPr>
          <p:cNvSpPr txBox="1"/>
          <p:nvPr/>
        </p:nvSpPr>
        <p:spPr>
          <a:xfrm>
            <a:off x="2687216" y="2587228"/>
            <a:ext cx="27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65832F-8E59-4061-AFF9-2095F179EB73}"/>
              </a:ext>
            </a:extLst>
          </p:cNvPr>
          <p:cNvSpPr txBox="1"/>
          <p:nvPr/>
        </p:nvSpPr>
        <p:spPr>
          <a:xfrm>
            <a:off x="8123853" y="2587228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1915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66216-1929-4647-A297-1D4E955E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7A543B-B826-4280-BF83-FB03A750C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825001"/>
            <a:ext cx="10058400" cy="406560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0CEB02CB-8C46-445A-8AF5-3A9A90A0863E}"/>
              </a:ext>
            </a:extLst>
          </p:cNvPr>
          <p:cNvSpPr/>
          <p:nvPr/>
        </p:nvSpPr>
        <p:spPr>
          <a:xfrm>
            <a:off x="923731" y="3909527"/>
            <a:ext cx="45719" cy="322034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C728D5-B52E-4CA0-A17E-E8DF3EB374B7}"/>
              </a:ext>
            </a:extLst>
          </p:cNvPr>
          <p:cNvSpPr txBox="1"/>
          <p:nvPr/>
        </p:nvSpPr>
        <p:spPr>
          <a:xfrm rot="16200000" flipH="1">
            <a:off x="388532" y="3890635"/>
            <a:ext cx="79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60px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4C1C33-BAF3-4211-88F4-DCC0B18C993A}"/>
              </a:ext>
            </a:extLst>
          </p:cNvPr>
          <p:cNvSpPr txBox="1"/>
          <p:nvPr/>
        </p:nvSpPr>
        <p:spPr>
          <a:xfrm>
            <a:off x="630895" y="4689446"/>
            <a:ext cx="769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nota che: la scritta è centrata grazie all’uso di un </a:t>
            </a:r>
            <a:r>
              <a:rPr lang="it-IT" dirty="0" err="1"/>
              <a:t>flex</a:t>
            </a:r>
            <a:r>
              <a:rPr lang="it-IT" dirty="0"/>
              <a:t>.</a:t>
            </a:r>
          </a:p>
          <a:p>
            <a:r>
              <a:rPr lang="it-IT" dirty="0"/>
              <a:t>Inoltre tra l’</a:t>
            </a:r>
            <a:r>
              <a:rPr lang="it-IT" dirty="0" err="1"/>
              <a:t>article</a:t>
            </a:r>
            <a:r>
              <a:rPr lang="it-IT" dirty="0"/>
              <a:t> e il </a:t>
            </a:r>
            <a:r>
              <a:rPr lang="it-IT" dirty="0" err="1"/>
              <a:t>footer</a:t>
            </a:r>
            <a:r>
              <a:rPr lang="it-IT" dirty="0"/>
              <a:t> è presente un distacco di 300px, grazie al «</a:t>
            </a:r>
            <a:r>
              <a:rPr lang="it-IT" dirty="0" err="1"/>
              <a:t>margin</a:t>
            </a:r>
            <a:r>
              <a:rPr lang="it-IT" dirty="0"/>
              <a:t>-top» nel </a:t>
            </a:r>
            <a:r>
              <a:rPr lang="it-IT" dirty="0" err="1"/>
              <a:t>footer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29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28BED-7ACB-48E6-A0CE-3C9B1733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47651"/>
            <a:ext cx="8486775" cy="981074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+mn-lt"/>
              </a:rPr>
              <a:t>NAV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BF9BB7-3041-400B-AABC-4D8378DEC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4580" y="1356360"/>
            <a:ext cx="2631995" cy="4975740"/>
          </a:xfrm>
        </p:spPr>
      </p:pic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7C7D1F-9728-49C7-98B5-D058981403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99177" y="1356360"/>
            <a:ext cx="4573223" cy="2215515"/>
          </a:xfrm>
          <a:noFill/>
        </p:spPr>
      </p:pic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65287376-88AD-4A61-89C4-49281E3DCC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99177" y="3579733"/>
            <a:ext cx="2896823" cy="2752368"/>
          </a:xfrm>
          <a:prstGeom prst="rect">
            <a:avLst/>
          </a:prstGeom>
          <a:noFill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59909-13FF-4997-B323-FB06E7470A08}"/>
              </a:ext>
            </a:extLst>
          </p:cNvPr>
          <p:cNvSpPr txBox="1"/>
          <p:nvPr/>
        </p:nvSpPr>
        <p:spPr>
          <a:xfrm>
            <a:off x="1319590" y="9870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7B73E9-2C99-42AC-879F-B7C55F5C6DCF}"/>
              </a:ext>
            </a:extLst>
          </p:cNvPr>
          <p:cNvSpPr txBox="1"/>
          <p:nvPr/>
        </p:nvSpPr>
        <p:spPr>
          <a:xfrm>
            <a:off x="5024437" y="979170"/>
            <a:ext cx="6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45138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07989-B2B0-4D54-B334-CFC8D9C6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NAV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B22700C-FDB0-4BEB-BC78-C8D7ED7D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331" y="2192694"/>
            <a:ext cx="10058400" cy="575753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B59E6876-5F7E-494D-9A3A-EDFBBC2686EC}"/>
              </a:ext>
            </a:extLst>
          </p:cNvPr>
          <p:cNvSpPr/>
          <p:nvPr/>
        </p:nvSpPr>
        <p:spPr>
          <a:xfrm>
            <a:off x="1066800" y="2192694"/>
            <a:ext cx="286139" cy="575753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BF86A7-2CAA-43D7-A74E-517A774EE48D}"/>
              </a:ext>
            </a:extLst>
          </p:cNvPr>
          <p:cNvSpPr txBox="1"/>
          <p:nvPr/>
        </p:nvSpPr>
        <p:spPr>
          <a:xfrm rot="16200000" flipH="1">
            <a:off x="129152" y="1918778"/>
            <a:ext cx="15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80px</a:t>
            </a:r>
          </a:p>
        </p:txBody>
      </p:sp>
    </p:spTree>
    <p:extLst>
      <p:ext uri="{BB962C8B-B14F-4D97-AF65-F5344CB8AC3E}">
        <p14:creationId xmlns:p14="http://schemas.microsoft.com/office/powerpoint/2010/main" val="403509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08BDA-285E-49F4-AEC1-B8EAD98C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HEADER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8C8C90-3022-435B-A01F-6DDD64EF8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70950"/>
            <a:ext cx="5860826" cy="823971"/>
          </a:xfr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1DB10D-7485-4134-A540-B26F2A5F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778" y="1328394"/>
            <a:ext cx="2072640" cy="504444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87B34F-2C5E-453D-A445-9EAB02BA8832}"/>
              </a:ext>
            </a:extLst>
          </p:cNvPr>
          <p:cNvSpPr txBox="1"/>
          <p:nvPr/>
        </p:nvSpPr>
        <p:spPr>
          <a:xfrm flipH="1">
            <a:off x="3471303" y="2501618"/>
            <a:ext cx="19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BF2DCF5-B9FC-4400-84B1-31DB8D56BA9E}"/>
              </a:ext>
            </a:extLst>
          </p:cNvPr>
          <p:cNvSpPr txBox="1"/>
          <p:nvPr/>
        </p:nvSpPr>
        <p:spPr>
          <a:xfrm>
            <a:off x="7969230" y="959062"/>
            <a:ext cx="6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29663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0AA16-EF10-4F6A-8C03-08AF8D9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HEADER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BF0FC6-D287-497E-87DA-61ED08530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60" y="2700911"/>
            <a:ext cx="9776040" cy="2580216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B73EEEB-A14E-4896-9CC8-0C45574ACB6B}"/>
              </a:ext>
            </a:extLst>
          </p:cNvPr>
          <p:cNvSpPr/>
          <p:nvPr/>
        </p:nvSpPr>
        <p:spPr>
          <a:xfrm>
            <a:off x="979714" y="2700911"/>
            <a:ext cx="289249" cy="2580216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65BB63-3E73-4D54-8C8F-C29259C89391}"/>
              </a:ext>
            </a:extLst>
          </p:cNvPr>
          <p:cNvSpPr txBox="1"/>
          <p:nvPr/>
        </p:nvSpPr>
        <p:spPr>
          <a:xfrm rot="16200000">
            <a:off x="146571" y="3564294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500px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3D0EDE-916E-4AAB-9E69-136F7A024D2E}"/>
              </a:ext>
            </a:extLst>
          </p:cNvPr>
          <p:cNvSpPr txBox="1"/>
          <p:nvPr/>
        </p:nvSpPr>
        <p:spPr>
          <a:xfrm>
            <a:off x="1268963" y="5519956"/>
            <a:ext cx="93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scelto di cambiare il font del titolo </a:t>
            </a:r>
            <a:r>
              <a:rPr lang="it-IT" dirty="0" err="1"/>
              <a:t>affinchè</a:t>
            </a:r>
            <a:r>
              <a:rPr lang="it-IT" dirty="0"/>
              <a:t> si distinguesse ancora di più dal resto</a:t>
            </a:r>
          </a:p>
        </p:txBody>
      </p:sp>
    </p:spTree>
    <p:extLst>
      <p:ext uri="{BB962C8B-B14F-4D97-AF65-F5344CB8AC3E}">
        <p14:creationId xmlns:p14="http://schemas.microsoft.com/office/powerpoint/2010/main" val="334008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9D62B-6043-4F29-BF7C-D25FE2FA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5D3728-23B2-42C6-BADD-1FFA52E9F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666" y="2647638"/>
            <a:ext cx="4646038" cy="75406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2F914E-D737-4FAA-83AB-78CE8609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06" y="2647638"/>
            <a:ext cx="2796306" cy="35713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3E6E53-6EAF-400A-9A63-45B6DE840744}"/>
              </a:ext>
            </a:extLst>
          </p:cNvPr>
          <p:cNvSpPr txBox="1"/>
          <p:nvPr/>
        </p:nvSpPr>
        <p:spPr>
          <a:xfrm>
            <a:off x="2666688" y="2278306"/>
            <a:ext cx="146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FE97B2-5314-408F-94FC-EC856FA71BFD}"/>
              </a:ext>
            </a:extLst>
          </p:cNvPr>
          <p:cNvSpPr txBox="1"/>
          <p:nvPr/>
        </p:nvSpPr>
        <p:spPr>
          <a:xfrm>
            <a:off x="7662457" y="2268666"/>
            <a:ext cx="79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68260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B785D-3179-48AF-9CC1-6A82E8C7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317B6BC-E769-4503-AE08-9620839E3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429000"/>
            <a:ext cx="10058400" cy="1121715"/>
          </a:xfr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66ECCA05-D254-4B97-AE25-9D606F7E1B07}"/>
              </a:ext>
            </a:extLst>
          </p:cNvPr>
          <p:cNvSpPr/>
          <p:nvPr/>
        </p:nvSpPr>
        <p:spPr>
          <a:xfrm>
            <a:off x="5439747" y="3657600"/>
            <a:ext cx="55984" cy="531845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6C8649-C576-4F3A-B972-F76F045C048C}"/>
              </a:ext>
            </a:extLst>
          </p:cNvPr>
          <p:cNvSpPr txBox="1"/>
          <p:nvPr/>
        </p:nvSpPr>
        <p:spPr>
          <a:xfrm rot="16200000">
            <a:off x="4818874" y="3717863"/>
            <a:ext cx="87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588F75C1-8EEE-46DF-A754-0277E3342F1B}"/>
              </a:ext>
            </a:extLst>
          </p:cNvPr>
          <p:cNvSpPr/>
          <p:nvPr/>
        </p:nvSpPr>
        <p:spPr>
          <a:xfrm>
            <a:off x="3760237" y="3881535"/>
            <a:ext cx="45719" cy="307910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A5E59B0-4E31-4F5D-BD25-A3998CE39F4A}"/>
              </a:ext>
            </a:extLst>
          </p:cNvPr>
          <p:cNvSpPr txBox="1"/>
          <p:nvPr/>
        </p:nvSpPr>
        <p:spPr>
          <a:xfrm flipH="1">
            <a:off x="1606108" y="3850824"/>
            <a:ext cx="448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Margin</a:t>
            </a:r>
            <a:r>
              <a:rPr lang="it-IT" dirty="0"/>
              <a:t>-top: -50px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495E6398-8F93-43A3-A3EA-3AA1AF6DCF4D}"/>
              </a:ext>
            </a:extLst>
          </p:cNvPr>
          <p:cNvSpPr/>
          <p:nvPr/>
        </p:nvSpPr>
        <p:spPr>
          <a:xfrm rot="5400000">
            <a:off x="6013842" y="3241564"/>
            <a:ext cx="164316" cy="468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75B5D4-AC4B-4A08-B401-5D95BD179E4E}"/>
              </a:ext>
            </a:extLst>
          </p:cNvPr>
          <p:cNvSpPr txBox="1"/>
          <p:nvPr/>
        </p:nvSpPr>
        <p:spPr>
          <a:xfrm>
            <a:off x="5672359" y="30969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26412C-3F75-4DE5-AA78-F426944684DF}"/>
              </a:ext>
            </a:extLst>
          </p:cNvPr>
          <p:cNvSpPr txBox="1"/>
          <p:nvPr/>
        </p:nvSpPr>
        <p:spPr>
          <a:xfrm>
            <a:off x="1075189" y="4750551"/>
            <a:ext cx="479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nota che la </a:t>
            </a:r>
            <a:r>
              <a:rPr lang="it-IT" dirty="0" err="1"/>
              <a:t>dim</a:t>
            </a:r>
            <a:r>
              <a:rPr lang="it-IT" dirty="0"/>
              <a:t>. dell’immagine varia a seconda dei pixel in larghezza disponibili</a:t>
            </a:r>
          </a:p>
        </p:txBody>
      </p:sp>
    </p:spTree>
    <p:extLst>
      <p:ext uri="{BB962C8B-B14F-4D97-AF65-F5344CB8AC3E}">
        <p14:creationId xmlns:p14="http://schemas.microsoft.com/office/powerpoint/2010/main" val="16809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5CB2A-5637-438D-B119-FFDD8F3F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4461"/>
            <a:ext cx="10058400" cy="1371600"/>
          </a:xfrm>
        </p:spPr>
        <p:txBody>
          <a:bodyPr/>
          <a:lstStyle/>
          <a:p>
            <a:r>
              <a:rPr lang="it-IT" dirty="0"/>
              <a:t>ARTICLE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03B2B0-137A-4AF1-B0B2-0A392D6C9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29" y="2574261"/>
            <a:ext cx="5228642" cy="289347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3D87-65D4-4DF8-B9E8-D1430DF8A43E}"/>
              </a:ext>
            </a:extLst>
          </p:cNvPr>
          <p:cNvSpPr txBox="1"/>
          <p:nvPr/>
        </p:nvSpPr>
        <p:spPr>
          <a:xfrm>
            <a:off x="2659225" y="2204929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CCE014-D18E-4198-A638-2EF185E0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3362"/>
            <a:ext cx="2236237" cy="5318051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6E2D79-38D2-4900-A1E3-9D055434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704" y="1123362"/>
            <a:ext cx="2385060" cy="481584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56223CE-3634-4B5A-832B-4AEAD4127227}"/>
              </a:ext>
            </a:extLst>
          </p:cNvPr>
          <p:cNvSpPr txBox="1"/>
          <p:nvPr/>
        </p:nvSpPr>
        <p:spPr>
          <a:xfrm flipH="1">
            <a:off x="7997268" y="754030"/>
            <a:ext cx="121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690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B583E8-64C4-4CCE-A7BE-3C53A165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2636"/>
            <a:ext cx="10058400" cy="1371600"/>
          </a:xfrm>
        </p:spPr>
        <p:txBody>
          <a:bodyPr/>
          <a:lstStyle/>
          <a:p>
            <a:r>
              <a:rPr lang="it-IT" dirty="0"/>
              <a:t>ARTICLE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84A319-B1EC-40F5-A306-D932FF55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817" y="2513595"/>
            <a:ext cx="11056366" cy="3753131"/>
          </a:xfr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6CA5351F-B359-430A-B3A1-6F4D4994FAD1}"/>
              </a:ext>
            </a:extLst>
          </p:cNvPr>
          <p:cNvSpPr/>
          <p:nvPr/>
        </p:nvSpPr>
        <p:spPr>
          <a:xfrm rot="5400000">
            <a:off x="5887787" y="-1410537"/>
            <a:ext cx="416429" cy="7431834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D0FD0-E051-4F8C-8501-7EF1DA8F060A}"/>
              </a:ext>
            </a:extLst>
          </p:cNvPr>
          <p:cNvSpPr txBox="1"/>
          <p:nvPr/>
        </p:nvSpPr>
        <p:spPr>
          <a:xfrm>
            <a:off x="5141167" y="1751381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66,7% della pagina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FE84093E-BBD6-444A-BF9D-BD5826227249}"/>
              </a:ext>
            </a:extLst>
          </p:cNvPr>
          <p:cNvSpPr/>
          <p:nvPr/>
        </p:nvSpPr>
        <p:spPr>
          <a:xfrm rot="5400000">
            <a:off x="2465168" y="2576941"/>
            <a:ext cx="109057" cy="128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0B0123-DEF3-4132-8DBC-8BC8EF45BD92}"/>
              </a:ext>
            </a:extLst>
          </p:cNvPr>
          <p:cNvSpPr txBox="1"/>
          <p:nvPr/>
        </p:nvSpPr>
        <p:spPr>
          <a:xfrm>
            <a:off x="2231472" y="2359706"/>
            <a:ext cx="92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40px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080BA0-6B20-4038-871F-A9DD258799EA}"/>
              </a:ext>
            </a:extLst>
          </p:cNvPr>
          <p:cNvSpPr txBox="1"/>
          <p:nvPr/>
        </p:nvSpPr>
        <p:spPr>
          <a:xfrm>
            <a:off x="7986319" y="1417739"/>
            <a:ext cx="313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Spazio che intercorre tra numero e titolo = 40px</a:t>
            </a:r>
          </a:p>
        </p:txBody>
      </p:sp>
    </p:spTree>
    <p:extLst>
      <p:ext uri="{BB962C8B-B14F-4D97-AF65-F5344CB8AC3E}">
        <p14:creationId xmlns:p14="http://schemas.microsoft.com/office/powerpoint/2010/main" val="3770603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87_TF78829772.potx" id="{76758802-F7C9-4C2D-953E-27DC9E030E11}" vid="{0C3814F7-6379-46BB-A1F5-D4F36501C3F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{387665F7-B7C8-4494-B1A5-A6DEBED7C752}tf78829772_win32</Template>
  <TotalTime>84</TotalTime>
  <Words>111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Calibri</vt:lpstr>
      <vt:lpstr>Garamond</vt:lpstr>
      <vt:lpstr>Sagona Book</vt:lpstr>
      <vt:lpstr>Sagona ExtraLight</vt:lpstr>
      <vt:lpstr>SavonVTI</vt:lpstr>
      <vt:lpstr>MHW1</vt:lpstr>
      <vt:lpstr>NAV</vt:lpstr>
      <vt:lpstr>NAV</vt:lpstr>
      <vt:lpstr>HEADER</vt:lpstr>
      <vt:lpstr>HEADER</vt:lpstr>
      <vt:lpstr>PROFILO</vt:lpstr>
      <vt:lpstr>PROFILO</vt:lpstr>
      <vt:lpstr>ARTICLE</vt:lpstr>
      <vt:lpstr>ARTICLE</vt:lpstr>
      <vt:lpstr>FOOTER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MATTEO SALVATORE CURRÒ</dc:creator>
  <cp:lastModifiedBy>MATTEO SALVATORE CURRÒ</cp:lastModifiedBy>
  <cp:revision>3</cp:revision>
  <dcterms:created xsi:type="dcterms:W3CDTF">2022-03-30T06:16:09Z</dcterms:created>
  <dcterms:modified xsi:type="dcterms:W3CDTF">2022-03-30T17:06:17Z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