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9B0C791-7095-4F82-59DA-52CACEBCD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6120E0CC-9172-E514-EDA4-B478E9503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4016D-5537-409F-A274-2E10862549EF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0E7B947-CCE8-D920-6D74-70D5A770E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0D53343-68A1-04AE-5EA2-F9D41A4BA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A1E71-66B7-4A91-89A0-C690B16C23F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67716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24402523-0239-62E2-C08C-9FC7153C2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23167AF-D97A-7409-0CE7-40FC8A0F54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CA3DDF6-E734-FA3B-9355-6778CF0596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D4016D-5537-409F-A274-2E10862549EF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F47BEAA-DF1A-66BA-1271-C2813C042E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05FE992-BF28-307F-47CC-3E652FFE4E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CA1E71-66B7-4A91-89A0-C690B16C23F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31805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 hidden="1">
            <a:extLst>
              <a:ext uri="{FF2B5EF4-FFF2-40B4-BE49-F238E27FC236}">
                <a16:creationId xmlns:a16="http://schemas.microsoft.com/office/drawing/2014/main" id="{31426AEB-2182-2222-F9DE-37498BD2A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4400">
                <a:solidFill>
                  <a:schemeClr val="tx1"/>
                </a:solidFill>
              </a:rPr>
              <a:t>MHW3</a:t>
            </a:r>
            <a:endParaRPr lang="it-IT" sz="4400" dirty="0">
              <a:solidFill>
                <a:schemeClr val="tx1"/>
              </a:solidFill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6D762368-9852-B1C5-9255-83667C64788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389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 hidden="1">
            <a:extLst>
              <a:ext uri="{FF2B5EF4-FFF2-40B4-BE49-F238E27FC236}">
                <a16:creationId xmlns:a16="http://schemas.microsoft.com/office/drawing/2014/main" id="{16310FEA-8837-1A71-9731-DAAB7FD76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/>
              <a:t>AUTENTICAZIONE API_KEY:</a:t>
            </a:r>
            <a:br>
              <a:rPr lang="it-IT"/>
            </a:br>
            <a:r>
              <a:rPr lang="it-IT"/>
              <a:t>API GIPHY</a:t>
            </a:r>
            <a:endParaRPr lang="it-IT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7E4EED61-D7F7-2DCB-D469-B9B2F0F85A7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164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 hidden="1">
            <a:extLst>
              <a:ext uri="{FF2B5EF4-FFF2-40B4-BE49-F238E27FC236}">
                <a16:creationId xmlns:a16="http://schemas.microsoft.com/office/drawing/2014/main" id="{CEAC6DCB-21BA-D910-7A24-BE2387735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		AUTENTICAZIONE OAUTH:</a:t>
            </a:r>
            <a:br>
              <a:rPr lang="it-IT"/>
            </a:br>
            <a:r>
              <a:rPr lang="it-IT"/>
              <a:t>				SPOTIFY</a:t>
            </a:r>
            <a:endParaRPr lang="it-IT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7AD13121-787D-6F49-23B6-DE068E1F03E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768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 hidden="1">
            <a:extLst>
              <a:ext uri="{FF2B5EF4-FFF2-40B4-BE49-F238E27FC236}">
                <a16:creationId xmlns:a16="http://schemas.microsoft.com/office/drawing/2014/main" id="{D41F390E-52D8-8EF2-1E1B-F4CC05E40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STRUTTURA del SITO</a:t>
            </a:r>
            <a:endParaRPr lang="it-IT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10EBEF48-5FFD-EEF9-BA77-115F4699CC9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96170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di Office</vt:lpstr>
      <vt:lpstr>MHW3</vt:lpstr>
      <vt:lpstr>AUTENTICAZIONE API_KEY: API GIPHY</vt:lpstr>
      <vt:lpstr>  AUTENTICAZIONE OAUTH:     SPOTIFY</vt:lpstr>
      <vt:lpstr>STRUTTURA del SITO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MHW3</dc:title>
  <dc:creator>MATTEO SALVATORE CURRÒ</dc:creator>
  <cp:lastModifiedBy>MATTEO SALVATORE CURRÒ</cp:lastModifiedBy>
  <cp:revision>1</cp:revision>
  <dcterms:created xsi:type="dcterms:W3CDTF">2022-04-30T13:53:25Z</dcterms:created>
  <dcterms:modified xsi:type="dcterms:W3CDTF">2022-04-30T13:53:25Z</dcterms:modified>
</cp:coreProperties>
</file>