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0" r:id="rId6"/>
    <p:sldId id="262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CE07-CF4F-8F4D-913D-DDCC1E14A8D9}" type="datetimeFigureOut">
              <a:rPr lang="it-IT" smtClean="0"/>
              <a:t>15/11/16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28AAE-9A0D-F14D-AA72-E0B08CBE0A8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2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the car </a:t>
            </a:r>
            <a:r>
              <a:rPr lang="it-IT" dirty="0" err="1" smtClean="0"/>
              <a:t>sharing</a:t>
            </a:r>
            <a:r>
              <a:rPr lang="it-IT" dirty="0" smtClean="0"/>
              <a:t> company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a </a:t>
            </a:r>
            <a:r>
              <a:rPr lang="it-IT" dirty="0" err="1" smtClean="0"/>
              <a:t>registered</a:t>
            </a:r>
            <a:r>
              <a:rPr lang="it-IT" dirty="0" smtClean="0"/>
              <a:t> client can </a:t>
            </a:r>
            <a:r>
              <a:rPr lang="it-IT" dirty="0" err="1" smtClean="0"/>
              <a:t>reserve</a:t>
            </a:r>
            <a:r>
              <a:rPr lang="it-IT" dirty="0" smtClean="0"/>
              <a:t> an </a:t>
            </a:r>
            <a:r>
              <a:rPr lang="it-IT" dirty="0" err="1" smtClean="0"/>
              <a:t>electric</a:t>
            </a:r>
            <a:r>
              <a:rPr lang="it-IT" dirty="0" smtClean="0"/>
              <a:t> car by </a:t>
            </a:r>
            <a:r>
              <a:rPr lang="it-IT" dirty="0" err="1" smtClean="0"/>
              <a:t>calling</a:t>
            </a:r>
            <a:r>
              <a:rPr lang="it-IT" dirty="0" smtClean="0"/>
              <a:t> a call-center. The service </a:t>
            </a:r>
            <a:r>
              <a:rPr lang="it-IT" dirty="0" err="1" smtClean="0"/>
              <a:t>registration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be </a:t>
            </a:r>
            <a:r>
              <a:rPr lang="it-IT" dirty="0" err="1" smtClean="0"/>
              <a:t>done</a:t>
            </a:r>
            <a:r>
              <a:rPr lang="it-IT" dirty="0" smtClean="0"/>
              <a:t> on-line.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done</a:t>
            </a:r>
            <a:r>
              <a:rPr lang="it-IT" dirty="0" smtClean="0"/>
              <a:t> in the company office with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. The company </a:t>
            </a:r>
            <a:r>
              <a:rPr lang="it-IT" dirty="0" err="1" smtClean="0"/>
              <a:t>has</a:t>
            </a:r>
            <a:r>
              <a:rPr lang="it-IT" dirty="0" smtClean="0"/>
              <a:t> a software </a:t>
            </a:r>
            <a:r>
              <a:rPr lang="it-IT" dirty="0" err="1" smtClean="0"/>
              <a:t>called</a:t>
            </a:r>
            <a:r>
              <a:rPr lang="it-IT" dirty="0" smtClean="0"/>
              <a:t> ”</a:t>
            </a:r>
            <a:r>
              <a:rPr lang="it-IT" dirty="0" err="1" smtClean="0"/>
              <a:t>CSGestion</a:t>
            </a:r>
            <a:r>
              <a:rPr lang="it-IT" dirty="0" smtClean="0"/>
              <a:t>”, and </a:t>
            </a:r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managing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company </a:t>
            </a:r>
            <a:r>
              <a:rPr lang="it-IT" dirty="0" err="1" smtClean="0"/>
              <a:t>cars</a:t>
            </a:r>
            <a:r>
              <a:rPr lang="it-IT" dirty="0" smtClean="0"/>
              <a:t>. The software </a:t>
            </a:r>
            <a:r>
              <a:rPr lang="it-IT" dirty="0" err="1" smtClean="0"/>
              <a:t>stores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informations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database.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28AAE-9A0D-F14D-AA72-E0B08CBE0A8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Upgrade the </a:t>
            </a:r>
            <a:r>
              <a:rPr lang="it-IT" dirty="0" err="1" smtClean="0"/>
              <a:t>existing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in a </a:t>
            </a:r>
            <a:r>
              <a:rPr lang="it-IT" dirty="0" err="1" smtClean="0"/>
              <a:t>Omnichannel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28AAE-9A0D-F14D-AA72-E0B08CBE0A8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64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 smtClean="0"/>
              <a:t>Registered</a:t>
            </a:r>
            <a:r>
              <a:rPr lang="it-IT" b="1" dirty="0" smtClean="0"/>
              <a:t> </a:t>
            </a:r>
            <a:r>
              <a:rPr lang="it-IT" b="1" dirty="0" err="1" smtClean="0"/>
              <a:t>Users</a:t>
            </a:r>
            <a:r>
              <a:rPr lang="it-IT" dirty="0" smtClean="0"/>
              <a:t>: are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of the car </a:t>
            </a:r>
            <a:r>
              <a:rPr lang="it-IT" dirty="0" err="1" smtClean="0"/>
              <a:t>sharing</a:t>
            </a:r>
            <a:r>
              <a:rPr lang="it-IT" dirty="0" smtClean="0"/>
              <a:t> service.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can book a car by </a:t>
            </a:r>
            <a:r>
              <a:rPr lang="it-IT" dirty="0" err="1" smtClean="0"/>
              <a:t>calling</a:t>
            </a:r>
            <a:r>
              <a:rPr lang="it-IT" dirty="0" smtClean="0"/>
              <a:t> the call-center or by </a:t>
            </a:r>
            <a:r>
              <a:rPr lang="it-IT" dirty="0" err="1" smtClean="0"/>
              <a:t>using</a:t>
            </a:r>
            <a:r>
              <a:rPr lang="it-IT" dirty="0" smtClean="0"/>
              <a:t> the web or mobile </a:t>
            </a:r>
            <a:r>
              <a:rPr lang="it-IT" dirty="0" err="1" smtClean="0"/>
              <a:t>app</a:t>
            </a:r>
            <a:r>
              <a:rPr lang="it-IT" dirty="0" smtClean="0"/>
              <a:t>, and use </a:t>
            </a:r>
            <a:r>
              <a:rPr lang="it-IT" dirty="0" err="1" smtClean="0"/>
              <a:t>it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Passengers</a:t>
            </a:r>
            <a:r>
              <a:rPr lang="it-IT" dirty="0" smtClean="0"/>
              <a:t>: are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 </a:t>
            </a:r>
            <a:r>
              <a:rPr lang="it-IT" dirty="0" err="1" smtClean="0"/>
              <a:t>reserve</a:t>
            </a:r>
            <a:r>
              <a:rPr lang="it-IT" dirty="0" smtClean="0"/>
              <a:t> a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seats</a:t>
            </a:r>
            <a:r>
              <a:rPr lang="it-IT" dirty="0" smtClean="0"/>
              <a:t> of a </a:t>
            </a:r>
            <a:r>
              <a:rPr lang="it-IT" dirty="0" err="1" smtClean="0"/>
              <a:t>shared</a:t>
            </a:r>
            <a:r>
              <a:rPr lang="it-IT" dirty="0" smtClean="0"/>
              <a:t> ride </a:t>
            </a:r>
            <a:r>
              <a:rPr lang="it-IT" dirty="0" err="1" smtClean="0"/>
              <a:t>using</a:t>
            </a:r>
            <a:r>
              <a:rPr lang="it-IT" dirty="0" smtClean="0"/>
              <a:t> the new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Handyman</a:t>
            </a:r>
            <a:r>
              <a:rPr lang="it-IT" b="1" dirty="0" smtClean="0"/>
              <a:t> </a:t>
            </a:r>
            <a:r>
              <a:rPr lang="it-IT" b="1" dirty="0" err="1" smtClean="0"/>
              <a:t>Operators</a:t>
            </a:r>
            <a:r>
              <a:rPr lang="it-IT" dirty="0" smtClean="0"/>
              <a:t>: are company </a:t>
            </a:r>
            <a:r>
              <a:rPr lang="it-IT" dirty="0" err="1" smtClean="0"/>
              <a:t>employees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recharge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battery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 and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 from a </a:t>
            </a:r>
            <a:r>
              <a:rPr lang="it-IT" dirty="0" err="1" smtClean="0"/>
              <a:t>safe</a:t>
            </a:r>
            <a:r>
              <a:rPr lang="it-IT" dirty="0" smtClean="0"/>
              <a:t> area to </a:t>
            </a:r>
            <a:r>
              <a:rPr lang="it-IT" dirty="0" err="1" smtClean="0"/>
              <a:t>another</a:t>
            </a:r>
            <a:r>
              <a:rPr lang="it-IT" dirty="0" smtClean="0"/>
              <a:t> to </a:t>
            </a:r>
            <a:r>
              <a:rPr lang="it-IT" dirty="0" err="1" smtClean="0"/>
              <a:t>ensure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in </a:t>
            </a:r>
            <a:r>
              <a:rPr lang="it-IT" dirty="0" err="1" smtClean="0"/>
              <a:t>each</a:t>
            </a:r>
            <a:r>
              <a:rPr lang="it-IT" dirty="0" smtClean="0"/>
              <a:t> area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minimum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cars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28AAE-9A0D-F14D-AA72-E0B08CBE0A8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9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PowerEnJoy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Matteo </a:t>
            </a:r>
            <a:r>
              <a:rPr lang="it-IT" dirty="0" err="1"/>
              <a:t>Bresich</a:t>
            </a:r>
            <a:r>
              <a:rPr lang="it-IT" dirty="0"/>
              <a:t> (</a:t>
            </a:r>
            <a:r>
              <a:rPr lang="it-IT" dirty="0" err="1"/>
              <a:t>mat</a:t>
            </a:r>
            <a:r>
              <a:rPr lang="it-IT" dirty="0"/>
              <a:t>. 774366)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2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</a:p>
          <a:p>
            <a:r>
              <a:rPr lang="it-IT" dirty="0" smtClean="0"/>
              <a:t>P</a:t>
            </a:r>
            <a:r>
              <a:rPr lang="it-IT" dirty="0"/>
              <a:t>roduct </a:t>
            </a:r>
            <a:r>
              <a:rPr lang="it-IT" dirty="0" smtClean="0"/>
              <a:t>Scope</a:t>
            </a:r>
          </a:p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it-IT" dirty="0" smtClean="0"/>
          </a:p>
          <a:p>
            <a:r>
              <a:rPr lang="it-IT" dirty="0" smtClean="0"/>
              <a:t>Actors</a:t>
            </a:r>
          </a:p>
          <a:p>
            <a:r>
              <a:rPr lang="it-IT" dirty="0" smtClean="0"/>
              <a:t>Some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smtClean="0"/>
              <a:t>Car </a:t>
            </a:r>
            <a:r>
              <a:rPr lang="it-IT" dirty="0" err="1" smtClean="0"/>
              <a:t>Reservation</a:t>
            </a:r>
            <a:endParaRPr lang="it-IT" dirty="0" smtClean="0"/>
          </a:p>
          <a:p>
            <a:pPr lvl="1"/>
            <a:r>
              <a:rPr lang="it-IT" dirty="0" smtClean="0"/>
              <a:t>Car </a:t>
            </a:r>
            <a:r>
              <a:rPr lang="it-IT" dirty="0" err="1" smtClean="0"/>
              <a:t>Availability</a:t>
            </a:r>
            <a:endParaRPr lang="it-IT" dirty="0" smtClean="0"/>
          </a:p>
          <a:p>
            <a:r>
              <a:rPr lang="it-IT" dirty="0" smtClean="0"/>
              <a:t>Scenario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0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err="1"/>
              <a:t>Actual</a:t>
            </a:r>
            <a:r>
              <a:rPr lang="it-IT" dirty="0"/>
              <a:t>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Registration</a:t>
            </a:r>
            <a:r>
              <a:rPr lang="it-IT" dirty="0" smtClean="0"/>
              <a:t>: car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/>
              <a:t>company office with a </a:t>
            </a:r>
            <a:r>
              <a:rPr lang="it-IT" dirty="0" err="1" smtClean="0"/>
              <a:t>module</a:t>
            </a:r>
            <a:endParaRPr lang="it-IT" dirty="0" smtClean="0"/>
          </a:p>
          <a:p>
            <a:r>
              <a:rPr lang="it-IT" dirty="0" err="1" smtClean="0"/>
              <a:t>Reserve</a:t>
            </a:r>
            <a:r>
              <a:rPr lang="it-IT" dirty="0" smtClean="0"/>
              <a:t> a car: Call-center</a:t>
            </a:r>
          </a:p>
          <a:p>
            <a:r>
              <a:rPr lang="it-IT" dirty="0" smtClean="0"/>
              <a:t>Car Access: Electronic card</a:t>
            </a:r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34" y="3632037"/>
            <a:ext cx="3868668" cy="19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smtClean="0"/>
              <a:t>Product Scope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Simplify</a:t>
            </a:r>
            <a:r>
              <a:rPr lang="it-IT" dirty="0"/>
              <a:t>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/>
              <a:t>ways to </a:t>
            </a:r>
            <a:r>
              <a:rPr lang="it-IT" dirty="0" err="1"/>
              <a:t>access</a:t>
            </a:r>
            <a:r>
              <a:rPr lang="it-IT" dirty="0"/>
              <a:t> to the </a:t>
            </a:r>
            <a:r>
              <a:rPr lang="it-IT" dirty="0" smtClean="0"/>
              <a:t>service</a:t>
            </a:r>
          </a:p>
          <a:p>
            <a:r>
              <a:rPr lang="it-IT" dirty="0" smtClean="0"/>
              <a:t>Reduce </a:t>
            </a:r>
            <a:r>
              <a:rPr lang="it-IT" dirty="0" err="1"/>
              <a:t>unnecessary</a:t>
            </a:r>
            <a:r>
              <a:rPr lang="it-IT" dirty="0"/>
              <a:t> </a:t>
            </a:r>
            <a:r>
              <a:rPr lang="it-IT" dirty="0" err="1"/>
              <a:t>calls</a:t>
            </a:r>
            <a:r>
              <a:rPr lang="it-IT" dirty="0"/>
              <a:t> to the </a:t>
            </a:r>
            <a:r>
              <a:rPr lang="it-IT" dirty="0" smtClean="0"/>
              <a:t>call-center</a:t>
            </a:r>
          </a:p>
          <a:p>
            <a:r>
              <a:rPr lang="it-IT" dirty="0" err="1" smtClean="0"/>
              <a:t>Simplify</a:t>
            </a:r>
            <a:r>
              <a:rPr lang="it-IT" dirty="0" smtClean="0"/>
              <a:t> the </a:t>
            </a:r>
            <a:r>
              <a:rPr lang="it-IT" dirty="0"/>
              <a:t>work of </a:t>
            </a:r>
            <a:r>
              <a:rPr lang="it-IT" dirty="0" err="1"/>
              <a:t>handyman</a:t>
            </a:r>
            <a:r>
              <a:rPr lang="it-IT" dirty="0"/>
              <a:t> </a:t>
            </a:r>
            <a:r>
              <a:rPr lang="it-IT" dirty="0" err="1" smtClean="0"/>
              <a:t>operators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64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err="1" smtClean="0"/>
              <a:t>Proposed</a:t>
            </a:r>
            <a:r>
              <a:rPr lang="it-IT" dirty="0" smtClean="0"/>
              <a:t> System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a software </a:t>
            </a:r>
            <a:r>
              <a:rPr lang="it-IT" dirty="0" err="1"/>
              <a:t>composed</a:t>
            </a:r>
            <a:r>
              <a:rPr lang="it-IT" dirty="0"/>
              <a:t> by a website and a mobile </a:t>
            </a:r>
            <a:r>
              <a:rPr lang="it-IT" dirty="0" err="1" smtClean="0"/>
              <a:t>application</a:t>
            </a: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in a </a:t>
            </a:r>
            <a:r>
              <a:rPr lang="it-IT" dirty="0" err="1"/>
              <a:t>client-server</a:t>
            </a:r>
            <a:r>
              <a:rPr lang="it-IT" dirty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/>
              <a:t>new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replace</a:t>
            </a:r>
            <a:r>
              <a:rPr lang="it-IT" dirty="0"/>
              <a:t>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integrate with </a:t>
            </a:r>
            <a:r>
              <a:rPr lang="it-IT" dirty="0" err="1" smtClean="0"/>
              <a:t>it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1692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Registered</a:t>
            </a:r>
            <a:r>
              <a:rPr lang="it-IT" b="1" dirty="0" smtClean="0"/>
              <a:t> </a:t>
            </a:r>
            <a:r>
              <a:rPr lang="it-IT" b="1" dirty="0" err="1" smtClean="0"/>
              <a:t>Users</a:t>
            </a:r>
            <a:endParaRPr lang="it-IT" b="1" smtClean="0"/>
          </a:p>
          <a:p>
            <a:pPr lvl="1"/>
            <a:r>
              <a:rPr lang="it-IT" b="1" smtClean="0"/>
              <a:t>Drivers</a:t>
            </a:r>
            <a:endParaRPr lang="it-IT" b="1" dirty="0" smtClean="0"/>
          </a:p>
          <a:p>
            <a:pPr lvl="1"/>
            <a:r>
              <a:rPr lang="it-IT" b="1" dirty="0" err="1" smtClean="0"/>
              <a:t>Passengers</a:t>
            </a:r>
            <a:endParaRPr lang="it-IT" b="1" dirty="0" smtClean="0"/>
          </a:p>
          <a:p>
            <a:r>
              <a:rPr lang="it-IT" b="1" dirty="0" err="1" smtClean="0"/>
              <a:t>Handyman</a:t>
            </a:r>
            <a:r>
              <a:rPr lang="it-IT" b="1" dirty="0" smtClean="0"/>
              <a:t> </a:t>
            </a:r>
            <a:r>
              <a:rPr lang="it-IT" b="1" dirty="0" err="1" smtClean="0"/>
              <a:t>Operators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/>
              <a:t>Car </a:t>
            </a:r>
            <a:r>
              <a:rPr lang="it-IT" dirty="0" err="1"/>
              <a:t>Availability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0" y="2067035"/>
            <a:ext cx="59687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dirty="0" smtClean="0"/>
              <a:t>Car </a:t>
            </a:r>
            <a:r>
              <a:rPr lang="it-IT" dirty="0" err="1" smtClean="0"/>
              <a:t>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77" y="2160588"/>
            <a:ext cx="7691782" cy="3672653"/>
          </a:xfrm>
        </p:spPr>
      </p:pic>
    </p:spTree>
    <p:extLst>
      <p:ext uri="{BB962C8B-B14F-4D97-AF65-F5344CB8AC3E}">
        <p14:creationId xmlns:p14="http://schemas.microsoft.com/office/powerpoint/2010/main" val="1583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it-IT" smtClean="0"/>
              <a:t>Scenario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Chiara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university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and a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to the service.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day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public </a:t>
            </a:r>
            <a:r>
              <a:rPr lang="it-IT" dirty="0" err="1"/>
              <a:t>transportation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school</a:t>
            </a:r>
            <a:r>
              <a:rPr lang="it-IT" dirty="0"/>
              <a:t> in the center of Milan. </a:t>
            </a:r>
            <a:r>
              <a:rPr lang="it-IT" dirty="0" err="1" smtClean="0"/>
              <a:t>During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year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public </a:t>
            </a:r>
            <a:r>
              <a:rPr lang="it-IT" dirty="0" err="1"/>
              <a:t>transportation's</a:t>
            </a:r>
            <a:r>
              <a:rPr lang="it-IT" dirty="0"/>
              <a:t> strikes 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alternative way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destination.Just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week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go to college for an </a:t>
            </a:r>
            <a:r>
              <a:rPr lang="it-IT" dirty="0" err="1"/>
              <a:t>exam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arrives</a:t>
            </a:r>
            <a:r>
              <a:rPr lang="it-IT" dirty="0"/>
              <a:t> to Cadorna station </a:t>
            </a:r>
            <a:r>
              <a:rPr lang="it-IT" dirty="0" err="1"/>
              <a:t>because</a:t>
            </a:r>
            <a:r>
              <a:rPr lang="it-IT" dirty="0"/>
              <a:t> of the metro service strike, </a:t>
            </a:r>
            <a:r>
              <a:rPr lang="it-IT" dirty="0" err="1"/>
              <a:t>decided</a:t>
            </a:r>
            <a:r>
              <a:rPr lang="it-IT" dirty="0"/>
              <a:t> to use the 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 smtClean="0"/>
              <a:t>PowerEnJoy</a:t>
            </a:r>
            <a:r>
              <a:rPr lang="it-IT" dirty="0" smtClean="0"/>
              <a:t> </a:t>
            </a:r>
            <a:r>
              <a:rPr lang="it-IT" dirty="0" err="1" smtClean="0"/>
              <a:t>installed</a:t>
            </a:r>
            <a:r>
              <a:rPr lang="it-IT" dirty="0" smtClean="0"/>
              <a:t> </a:t>
            </a:r>
            <a:r>
              <a:rPr lang="it-IT" dirty="0"/>
              <a:t>on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smartphone.After</a:t>
            </a:r>
            <a:r>
              <a:rPr lang="it-IT" dirty="0"/>
              <a:t> 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car </a:t>
            </a:r>
            <a:r>
              <a:rPr lang="it-IT" dirty="0" err="1"/>
              <a:t>available</a:t>
            </a:r>
            <a:r>
              <a:rPr lang="it-IT" dirty="0"/>
              <a:t> in the </a:t>
            </a:r>
            <a:r>
              <a:rPr lang="it-IT" dirty="0" err="1"/>
              <a:t>equipped</a:t>
            </a:r>
            <a:r>
              <a:rPr lang="it-IT" dirty="0"/>
              <a:t> parking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her</a:t>
            </a:r>
            <a:r>
              <a:rPr lang="it-IT" dirty="0"/>
              <a:t>, </a:t>
            </a:r>
            <a:r>
              <a:rPr lang="it-IT" dirty="0" err="1"/>
              <a:t>she</a:t>
            </a:r>
            <a:r>
              <a:rPr lang="it-IT" dirty="0"/>
              <a:t> book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went</a:t>
            </a:r>
            <a:r>
              <a:rPr lang="it-IT" dirty="0"/>
              <a:t> to the </a:t>
            </a:r>
            <a:r>
              <a:rPr lang="it-IT" dirty="0" err="1"/>
              <a:t>equipped</a:t>
            </a:r>
            <a:r>
              <a:rPr lang="it-IT" dirty="0"/>
              <a:t> parking to </a:t>
            </a:r>
            <a:r>
              <a:rPr lang="it-IT" dirty="0" err="1"/>
              <a:t>get</a:t>
            </a:r>
            <a:r>
              <a:rPr lang="it-IT" dirty="0"/>
              <a:t> to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 The car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charged.After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Chiara </a:t>
            </a:r>
            <a:r>
              <a:rPr lang="it-IT" dirty="0" err="1"/>
              <a:t>brings</a:t>
            </a:r>
            <a:r>
              <a:rPr lang="it-IT" dirty="0"/>
              <a:t> back the car to the </a:t>
            </a:r>
            <a:r>
              <a:rPr lang="it-IT" dirty="0" err="1"/>
              <a:t>Cadorna's</a:t>
            </a:r>
            <a:r>
              <a:rPr lang="it-IT" dirty="0"/>
              <a:t> </a:t>
            </a:r>
            <a:r>
              <a:rPr lang="it-IT" dirty="0" err="1"/>
              <a:t>equipped</a:t>
            </a:r>
            <a:r>
              <a:rPr lang="it-IT" dirty="0"/>
              <a:t> parking. Once 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parked</a:t>
            </a:r>
            <a:r>
              <a:rPr lang="it-IT" dirty="0"/>
              <a:t>,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detects</a:t>
            </a:r>
            <a:r>
              <a:rPr lang="it-IT" dirty="0"/>
              <a:t> the end of the race and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computes</a:t>
            </a:r>
            <a:r>
              <a:rPr lang="it-IT" dirty="0"/>
              <a:t> the fare and </a:t>
            </a:r>
            <a:r>
              <a:rPr lang="it-IT" dirty="0" err="1"/>
              <a:t>applies</a:t>
            </a:r>
            <a:r>
              <a:rPr lang="it-IT" dirty="0"/>
              <a:t> a discount on </a:t>
            </a:r>
            <a:r>
              <a:rPr lang="it-IT" dirty="0" err="1"/>
              <a:t>this</a:t>
            </a:r>
            <a:r>
              <a:rPr lang="it-IT" dirty="0"/>
              <a:t> ride of </a:t>
            </a:r>
            <a:r>
              <a:rPr lang="it-IT" dirty="0" smtClean="0"/>
              <a:t>20%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car </a:t>
            </a:r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smtClean="0"/>
              <a:t>50%. </a:t>
            </a:r>
            <a:r>
              <a:rPr lang="it-IT" dirty="0"/>
              <a:t>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by the </a:t>
            </a:r>
            <a:r>
              <a:rPr lang="it-IT" dirty="0" err="1"/>
              <a:t>user's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of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chosen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7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579</TotalTime>
  <Words>488</Words>
  <Application>Microsoft Macintosh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Trebuchet MS</vt:lpstr>
      <vt:lpstr>Wingdings 3</vt:lpstr>
      <vt:lpstr>Arial</vt:lpstr>
      <vt:lpstr>Sfaccettatura</vt:lpstr>
      <vt:lpstr>PowerEnJoy</vt:lpstr>
      <vt:lpstr>Overview</vt:lpstr>
      <vt:lpstr>Actual System</vt:lpstr>
      <vt:lpstr>Product Scope</vt:lpstr>
      <vt:lpstr>Proposed System</vt:lpstr>
      <vt:lpstr>Actors</vt:lpstr>
      <vt:lpstr>Car Availability</vt:lpstr>
      <vt:lpstr>Car Reservation</vt:lpstr>
      <vt:lpstr>Scenario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PowerEnJoy</dc:title>
  <dc:creator>Matteo Bresich</dc:creator>
  <cp:lastModifiedBy>Matteo Bresich</cp:lastModifiedBy>
  <cp:revision>48</cp:revision>
  <dcterms:created xsi:type="dcterms:W3CDTF">2016-11-12T19:16:01Z</dcterms:created>
  <dcterms:modified xsi:type="dcterms:W3CDTF">2016-11-15T17:22:16Z</dcterms:modified>
</cp:coreProperties>
</file>