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CE07-CF4F-8F4D-913D-DDCC1E14A8D9}" type="datetimeFigureOut">
              <a:rPr lang="it-IT" smtClean="0"/>
              <a:t>08/01/17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28AAE-9A0D-F14D-AA72-E0B08CBE0A8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2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PowerEnJoy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Matteo </a:t>
            </a:r>
            <a:r>
              <a:rPr lang="it-IT" dirty="0" err="1"/>
              <a:t>Bresich</a:t>
            </a:r>
            <a:r>
              <a:rPr lang="it-IT" dirty="0"/>
              <a:t> (</a:t>
            </a:r>
            <a:r>
              <a:rPr lang="it-IT" dirty="0" err="1"/>
              <a:t>mat</a:t>
            </a:r>
            <a:r>
              <a:rPr lang="it-IT" dirty="0"/>
              <a:t>. 774366)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smtClean="0"/>
              <a:t>Design</a:t>
            </a:r>
            <a:endParaRPr lang="it-IT" dirty="0"/>
          </a:p>
          <a:p>
            <a:r>
              <a:rPr lang="it-IT" dirty="0" smtClean="0"/>
              <a:t>Component </a:t>
            </a:r>
            <a:r>
              <a:rPr lang="it-IT" dirty="0" err="1" smtClean="0"/>
              <a:t>view</a:t>
            </a:r>
            <a:endParaRPr lang="it-IT" dirty="0"/>
          </a:p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Runtime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Design </a:t>
            </a:r>
            <a:endParaRPr lang="it-IT" dirty="0"/>
          </a:p>
          <a:p>
            <a:pPr lvl="1"/>
            <a:r>
              <a:rPr lang="it-IT" dirty="0" err="1"/>
              <a:t>Payment</a:t>
            </a:r>
            <a:r>
              <a:rPr lang="it-IT" dirty="0"/>
              <a:t> </a:t>
            </a:r>
            <a:endParaRPr lang="it-IT" dirty="0"/>
          </a:p>
          <a:p>
            <a:pPr lvl="1"/>
            <a:r>
              <a:rPr lang="it-IT" dirty="0" err="1" smtClean="0"/>
              <a:t>Good</a:t>
            </a:r>
            <a:r>
              <a:rPr lang="it-IT" dirty="0" smtClean="0"/>
              <a:t> car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User </a:t>
            </a:r>
            <a:r>
              <a:rPr lang="it-IT" dirty="0"/>
              <a:t>Interface </a:t>
            </a:r>
            <a:r>
              <a:rPr lang="it-IT" dirty="0" smtClean="0"/>
              <a:t>Design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0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smtClean="0"/>
              <a:t>Platform </a:t>
            </a:r>
            <a:r>
              <a:rPr lang="it-IT" dirty="0"/>
              <a:t>Enterprise </a:t>
            </a:r>
            <a:r>
              <a:rPr lang="it-IT" dirty="0" smtClean="0"/>
              <a:t>Edition</a:t>
            </a:r>
          </a:p>
          <a:p>
            <a:r>
              <a:rPr lang="it-IT" dirty="0"/>
              <a:t>M</a:t>
            </a:r>
            <a:r>
              <a:rPr lang="it-IT" dirty="0" smtClean="0"/>
              <a:t>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92" y="1665103"/>
            <a:ext cx="2369312" cy="4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/>
              <a:t>General Component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" y="1296882"/>
            <a:ext cx="8524207" cy="5561118"/>
          </a:xfrm>
        </p:spPr>
      </p:pic>
    </p:spTree>
    <p:extLst>
      <p:ext uri="{BB962C8B-B14F-4D97-AF65-F5344CB8AC3E}">
        <p14:creationId xmlns:p14="http://schemas.microsoft.com/office/powerpoint/2010/main" val="4430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smtClean="0"/>
              <a:t>Runtime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6" y="1270000"/>
            <a:ext cx="9341504" cy="4129524"/>
          </a:xfrm>
        </p:spPr>
      </p:pic>
    </p:spTree>
    <p:extLst>
      <p:ext uri="{BB962C8B-B14F-4D97-AF65-F5344CB8AC3E}">
        <p14:creationId xmlns:p14="http://schemas.microsoft.com/office/powerpoint/2010/main" val="17535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it-IT" sz="3200" dirty="0" err="1"/>
              <a:t>Algorithm</a:t>
            </a:r>
            <a:r>
              <a:rPr lang="it-IT" sz="3200" dirty="0"/>
              <a:t> </a:t>
            </a:r>
            <a:r>
              <a:rPr lang="it-IT" sz="3200" dirty="0" smtClean="0"/>
              <a:t>Design - </a:t>
            </a:r>
            <a:r>
              <a:rPr lang="it-IT" sz="3200" dirty="0" err="1" smtClean="0"/>
              <a:t>Payment</a:t>
            </a:r>
            <a:endParaRPr lang="it-IT" sz="32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24" y="1438656"/>
            <a:ext cx="3291629" cy="4676522"/>
          </a:xfrm>
        </p:spPr>
      </p:pic>
    </p:spTree>
    <p:extLst>
      <p:ext uri="{BB962C8B-B14F-4D97-AF65-F5344CB8AC3E}">
        <p14:creationId xmlns:p14="http://schemas.microsoft.com/office/powerpoint/2010/main" val="2092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it-IT" sz="3200" dirty="0" err="1"/>
              <a:t>Algorithm</a:t>
            </a:r>
            <a:r>
              <a:rPr lang="it-IT" sz="3200" dirty="0"/>
              <a:t> Design - </a:t>
            </a:r>
            <a:r>
              <a:rPr lang="it-IT" sz="3200" dirty="0" err="1"/>
              <a:t>Good</a:t>
            </a:r>
            <a:r>
              <a:rPr lang="it-IT" sz="3200" dirty="0"/>
              <a:t> car </a:t>
            </a:r>
            <a:r>
              <a:rPr lang="it-IT" sz="3200" dirty="0" err="1" smtClean="0"/>
              <a:t>distribution</a:t>
            </a:r>
            <a:endParaRPr lang="it-IT" sz="32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42" y="1425896"/>
            <a:ext cx="3518905" cy="4677089"/>
          </a:xfrm>
        </p:spPr>
      </p:pic>
    </p:spTree>
    <p:extLst>
      <p:ext uri="{BB962C8B-B14F-4D97-AF65-F5344CB8AC3E}">
        <p14:creationId xmlns:p14="http://schemas.microsoft.com/office/powerpoint/2010/main" val="20472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it-IT" dirty="0"/>
              <a:t>User Interface </a:t>
            </a:r>
            <a:r>
              <a:rPr lang="it-IT" dirty="0" smtClean="0"/>
              <a:t>Design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0" y="1109471"/>
            <a:ext cx="2667317" cy="5748529"/>
          </a:xfrm>
        </p:spPr>
      </p:pic>
    </p:spTree>
    <p:extLst>
      <p:ext uri="{BB962C8B-B14F-4D97-AF65-F5344CB8AC3E}">
        <p14:creationId xmlns:p14="http://schemas.microsoft.com/office/powerpoint/2010/main" val="19969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609</TotalTime>
  <Words>52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Sfaccettatura</vt:lpstr>
      <vt:lpstr>PowerEnJoy</vt:lpstr>
      <vt:lpstr>Overview</vt:lpstr>
      <vt:lpstr>Architectural Design</vt:lpstr>
      <vt:lpstr>General Component View</vt:lpstr>
      <vt:lpstr>Runtime View</vt:lpstr>
      <vt:lpstr>Algorithm Design - Payment</vt:lpstr>
      <vt:lpstr>Algorithm Design - Good car distribution</vt:lpstr>
      <vt:lpstr>User Interface Design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PowerEnJoy</dc:title>
  <dc:creator>Matteo Bresich</dc:creator>
  <cp:lastModifiedBy>Matteo Bresich</cp:lastModifiedBy>
  <cp:revision>60</cp:revision>
  <dcterms:created xsi:type="dcterms:W3CDTF">2016-11-12T19:16:01Z</dcterms:created>
  <dcterms:modified xsi:type="dcterms:W3CDTF">2017-01-08T21:07:34Z</dcterms:modified>
</cp:coreProperties>
</file>