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EFFD6-32AD-D344-ACE1-96B3EE940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A01F57-EEE5-FE4D-9661-C795047AC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34D705-ED6C-914C-949A-65A681EF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CC-F761-D142-A508-815B450684ED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98EFBC-DDDF-3547-B1E0-5378C818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2D582A-EECA-3645-8F7C-FADAEB30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A1BF-6911-E347-8942-B34FB5177C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8F91F-7520-3745-9EE1-24E80634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270E03-4744-6C41-910F-6A3809779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62DCF8-45F6-4F4E-8497-1F1DE0E4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CC-F761-D142-A508-815B450684ED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B1FAF0-9931-BC4B-96A7-1F8D5A6D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3CB438-764B-6A45-AFC9-1506639A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A1BF-6911-E347-8942-B34FB5177C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5910216-5B3C-7C45-B61E-1BA036509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81EE11-260F-0C41-B8C1-3A8C6C87E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ECF654-5836-3A49-B10D-49DA72A7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CC-F761-D142-A508-815B450684ED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C9A533-D013-C945-B146-8B490F8C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68E3D6-6BA5-FF43-94F7-4830C9AC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A1BF-6911-E347-8942-B34FB5177C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0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2F519F-BCD8-364E-8D2C-00142CDD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562EE5-30FB-0641-B462-749524ED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F3E874-6F20-E346-B238-345E84E1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CC-F761-D142-A508-815B450684ED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8967DF-E656-614F-847C-A5EF8ADD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7876FE-8B0A-0346-87B1-5F88B492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A1BF-6911-E347-8942-B34FB5177C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3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1833FE-D1FA-8346-8BA4-2E452466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DB21F7-820B-5E4E-84F3-C2777333E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2F120D-385F-0E48-BD34-115DF2AE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CC-F761-D142-A508-815B450684ED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D428A8-589E-3E4A-99BC-F3FB9761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C7B752-34FF-BA46-9399-9DC1D820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A1BF-6911-E347-8942-B34FB5177C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4F4FE-ACC6-8747-A217-FE11E542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B58EC1-3EE7-494F-8C05-3BCC32543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63AA8C-8E19-6741-9C78-3C5556C1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14629A-969D-7440-BB52-66CB60F9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CC-F761-D142-A508-815B450684ED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72F718-85ED-8349-BCCB-8D6720B8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AB1D9D-A238-AA44-B01C-0C22BA22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A1BF-6911-E347-8942-B34FB5177C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0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B8C7E-39B1-F945-B66B-18F47327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8122D1-61C6-564E-8689-EA4AB2C3C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3912E3-63CA-1A4C-AA92-B6D5FEAE4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6F7CF54-5C0B-464E-A5F7-F38202FC1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F59F36-500E-3945-9AFC-B5F181C08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E7A009-DE10-4943-8B0F-DD2EE5CB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CC-F761-D142-A508-815B450684ED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26CAFF-C829-134C-9FC9-289202F6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EFBBFD-71DA-FB46-AD6E-E3B4EFA7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A1BF-6911-E347-8942-B34FB5177C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8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1DE48-FF0E-5D4A-9534-468DA1D2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3B1260-95D4-B347-B29D-38FFD9B3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CC-F761-D142-A508-815B450684ED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AFC2E7-9326-A441-B8E1-74D8AE1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F1322F-21EE-0149-99A2-A29959E7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A1BF-6911-E347-8942-B34FB5177C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9EA9DD7-5E5E-6149-AA7F-C762E9EA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CC-F761-D142-A508-815B450684ED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36DC42-115D-1B42-B4D0-BBFF71C6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2E044B-5F6D-F54F-99B0-96895B7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A1BF-6911-E347-8942-B34FB5177C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C3337-F1F4-424E-8A7C-1CA176D5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974DF9-140A-1C4F-9393-FBB8BCEF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04CCDC-232C-4A48-A97B-EC3E5503A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231AFC-4252-BE4C-BB32-28DB5D0C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CC-F761-D142-A508-815B450684ED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80FF7C-BF58-3044-8E08-17DAAFDE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173F43-AD1A-984E-8416-B944C8ED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A1BF-6911-E347-8942-B34FB5177C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8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46E8C6-869C-B940-8DBF-CFBDE2BD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86B79A-128A-F94D-A8BB-8ECB9FEBD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BE1FB8-6470-E446-8364-79CAB651B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4551B1-BFEA-424C-8A70-82C03457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CC-F761-D142-A508-815B450684ED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6D0574-F1FC-6E4B-BE01-82629AF9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368D2D-3ABA-5E4D-85D2-34D8610D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A1BF-6911-E347-8942-B34FB5177C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5BAB39F-234B-014F-A0F7-14C30024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1B77AA-42DA-C24B-9A0D-25DB2854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7DB4F0-B034-DD43-9C5E-C8CD505F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88CC-F761-D142-A508-815B450684ED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E7DBF0-D7BF-E34C-A823-A973DC885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2406C-0FB3-C743-8698-AF2E40819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1A1BF-6911-E347-8942-B34FB5177C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9E127052-212B-BB4A-906F-70D109EA4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32"/>
          <a:stretch/>
        </p:blipFill>
        <p:spPr>
          <a:xfrm>
            <a:off x="146448" y="2688771"/>
            <a:ext cx="12045552" cy="3842657"/>
          </a:xfrm>
          <a:prstGeom prst="rect">
            <a:avLst/>
          </a:prstGeom>
        </p:spPr>
      </p:pic>
      <p:pic>
        <p:nvPicPr>
          <p:cNvPr id="5" name="Immagine 4" descr="Immagine che contiene favo, verde, racchetta, palla&#10;&#10;Descrizione generata automaticamente">
            <a:extLst>
              <a:ext uri="{FF2B5EF4-FFF2-40B4-BE49-F238E27FC236}">
                <a16:creationId xmlns:a16="http://schemas.microsoft.com/office/drawing/2014/main" id="{BAA12C00-10FA-0F4E-B109-D36A8B72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21" y="-152400"/>
            <a:ext cx="4848042" cy="459649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4D9A97-61B1-9641-80A3-8E8C47CB785F}"/>
              </a:ext>
            </a:extLst>
          </p:cNvPr>
          <p:cNvSpPr txBox="1"/>
          <p:nvPr/>
        </p:nvSpPr>
        <p:spPr>
          <a:xfrm>
            <a:off x="4865916" y="6248400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wavelength (nm)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93F6011-D424-F94B-A145-83D7D1ABC5FE}"/>
              </a:ext>
            </a:extLst>
          </p:cNvPr>
          <p:cNvSpPr/>
          <p:nvPr/>
        </p:nvSpPr>
        <p:spPr>
          <a:xfrm>
            <a:off x="359229" y="129412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polar</a:t>
            </a:r>
          </a:p>
          <a:p>
            <a:r>
              <a:rPr lang="en-US" dirty="0"/>
              <a:t>a code for computing molecular polarizabilities in electronic and vibrational spectroscopy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12F116-20E7-8448-9A48-765FC9EB9835}"/>
              </a:ext>
            </a:extLst>
          </p:cNvPr>
          <p:cNvSpPr txBox="1"/>
          <p:nvPr/>
        </p:nvSpPr>
        <p:spPr>
          <a:xfrm>
            <a:off x="1270398" y="2237637"/>
            <a:ext cx="4814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electronic circular dichroism spectrum </a:t>
            </a:r>
            <a:br>
              <a:rPr lang="en-US" dirty="0"/>
            </a:br>
            <a:r>
              <a:rPr lang="en-US" dirty="0"/>
              <a:t>of the chiral fullerene C84</a:t>
            </a:r>
          </a:p>
        </p:txBody>
      </p:sp>
    </p:spTree>
    <p:extLst>
      <p:ext uri="{BB962C8B-B14F-4D97-AF65-F5344CB8AC3E}">
        <p14:creationId xmlns:p14="http://schemas.microsoft.com/office/powerpoint/2010/main" val="2786949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Maria Saverio Tommasini</dc:creator>
  <cp:lastModifiedBy>Matteo Maria Saverio Tommasini</cp:lastModifiedBy>
  <cp:revision>2</cp:revision>
  <dcterms:created xsi:type="dcterms:W3CDTF">2020-07-26T08:21:23Z</dcterms:created>
  <dcterms:modified xsi:type="dcterms:W3CDTF">2020-07-26T08:27:41Z</dcterms:modified>
</cp:coreProperties>
</file>