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2F2CA-1C6C-99F3-82EF-6E4B8AB6A9B3}" v="3" dt="2025-03-26T16:14:34.134"/>
    <p1510:client id="{D275D6F9-78AC-A53A-BAC1-CA3B5AB036D2}" v="27" dt="2025-03-26T16:07:45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PIRAS" userId="S::prsmtt03m16c351z@studium.unict.it::c7bb1cc0-14b4-4db9-ad10-e80017ce5540" providerId="AD" clId="Web-{4512F2CA-1C6C-99F3-82EF-6E4B8AB6A9B3}"/>
    <pc:docChg chg="modSld">
      <pc:chgData name="MATTEO PIRAS" userId="S::prsmtt03m16c351z@studium.unict.it::c7bb1cc0-14b4-4db9-ad10-e80017ce5540" providerId="AD" clId="Web-{4512F2CA-1C6C-99F3-82EF-6E4B8AB6A9B3}" dt="2025-03-26T16:14:34.134" v="2" actId="1076"/>
      <pc:docMkLst>
        <pc:docMk/>
      </pc:docMkLst>
      <pc:sldChg chg="modSp">
        <pc:chgData name="MATTEO PIRAS" userId="S::prsmtt03m16c351z@studium.unict.it::c7bb1cc0-14b4-4db9-ad10-e80017ce5540" providerId="AD" clId="Web-{4512F2CA-1C6C-99F3-82EF-6E4B8AB6A9B3}" dt="2025-03-26T16:14:34.134" v="2" actId="1076"/>
        <pc:sldMkLst>
          <pc:docMk/>
          <pc:sldMk cId="109857222" sldId="256"/>
        </pc:sldMkLst>
        <pc:spChg chg="mod">
          <ac:chgData name="MATTEO PIRAS" userId="S::prsmtt03m16c351z@studium.unict.it::c7bb1cc0-14b4-4db9-ad10-e80017ce5540" providerId="AD" clId="Web-{4512F2CA-1C6C-99F3-82EF-6E4B8AB6A9B3}" dt="2025-03-26T16:14:34.134" v="2" actId="1076"/>
          <ac:spMkLst>
            <pc:docMk/>
            <pc:sldMk cId="109857222" sldId="256"/>
            <ac:spMk id="2" creationId="{00000000-0000-0000-0000-000000000000}"/>
          </ac:spMkLst>
        </pc:spChg>
        <pc:picChg chg="ord">
          <ac:chgData name="MATTEO PIRAS" userId="S::prsmtt03m16c351z@studium.unict.it::c7bb1cc0-14b4-4db9-ad10-e80017ce5540" providerId="AD" clId="Web-{4512F2CA-1C6C-99F3-82EF-6E4B8AB6A9B3}" dt="2025-03-26T16:14:10.774" v="0"/>
          <ac:picMkLst>
            <pc:docMk/>
            <pc:sldMk cId="109857222" sldId="256"/>
            <ac:picMk id="6" creationId="{806A9A23-5998-064F-7066-8DCA81461BFF}"/>
          </ac:picMkLst>
        </pc:picChg>
      </pc:sldChg>
    </pc:docChg>
  </pc:docChgLst>
  <pc:docChgLst>
    <pc:chgData name="MATTEO PIRAS" userId="S::prsmtt03m16c351z@studium.unict.it::c7bb1cc0-14b4-4db9-ad10-e80017ce5540" providerId="AD" clId="Web-{D275D6F9-78AC-A53A-BAC1-CA3B5AB036D2}"/>
    <pc:docChg chg="addSld modSld">
      <pc:chgData name="MATTEO PIRAS" userId="S::prsmtt03m16c351z@studium.unict.it::c7bb1cc0-14b4-4db9-ad10-e80017ce5540" providerId="AD" clId="Web-{D275D6F9-78AC-A53A-BAC1-CA3B5AB036D2}" dt="2025-03-26T16:07:45.046" v="22"/>
      <pc:docMkLst>
        <pc:docMk/>
      </pc:docMkLst>
      <pc:sldChg chg="addSp delSp modSp">
        <pc:chgData name="MATTEO PIRAS" userId="S::prsmtt03m16c351z@studium.unict.it::c7bb1cc0-14b4-4db9-ad10-e80017ce5540" providerId="AD" clId="Web-{D275D6F9-78AC-A53A-BAC1-CA3B5AB036D2}" dt="2025-03-26T16:06:52.671" v="17" actId="1076"/>
        <pc:sldMkLst>
          <pc:docMk/>
          <pc:sldMk cId="109857222" sldId="256"/>
        </pc:sldMkLst>
        <pc:spChg chg="mod">
          <ac:chgData name="MATTEO PIRAS" userId="S::prsmtt03m16c351z@studium.unict.it::c7bb1cc0-14b4-4db9-ad10-e80017ce5540" providerId="AD" clId="Web-{D275D6F9-78AC-A53A-BAC1-CA3B5AB036D2}" dt="2025-03-26T16:06:12.780" v="12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MATTEO PIRAS" userId="S::prsmtt03m16c351z@studium.unict.it::c7bb1cc0-14b4-4db9-ad10-e80017ce5540" providerId="AD" clId="Web-{D275D6F9-78AC-A53A-BAC1-CA3B5AB036D2}" dt="2025-03-26T16:06:05.186" v="10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MATTEO PIRAS" userId="S::prsmtt03m16c351z@studium.unict.it::c7bb1cc0-14b4-4db9-ad10-e80017ce5540" providerId="AD" clId="Web-{D275D6F9-78AC-A53A-BAC1-CA3B5AB036D2}" dt="2025-03-26T16:04:28.936" v="2"/>
          <ac:picMkLst>
            <pc:docMk/>
            <pc:sldMk cId="109857222" sldId="256"/>
            <ac:picMk id="4" creationId="{9478DAF0-460E-E70C-7FD2-A5873CDC0AAB}"/>
          </ac:picMkLst>
        </pc:picChg>
        <pc:picChg chg="add del mod">
          <ac:chgData name="MATTEO PIRAS" userId="S::prsmtt03m16c351z@studium.unict.it::c7bb1cc0-14b4-4db9-ad10-e80017ce5540" providerId="AD" clId="Web-{D275D6F9-78AC-A53A-BAC1-CA3B5AB036D2}" dt="2025-03-26T16:06:36.218" v="15"/>
          <ac:picMkLst>
            <pc:docMk/>
            <pc:sldMk cId="109857222" sldId="256"/>
            <ac:picMk id="5" creationId="{224C124A-6251-AA12-6C62-921ACCBD9790}"/>
          </ac:picMkLst>
        </pc:picChg>
        <pc:picChg chg="add mod">
          <ac:chgData name="MATTEO PIRAS" userId="S::prsmtt03m16c351z@studium.unict.it::c7bb1cc0-14b4-4db9-ad10-e80017ce5540" providerId="AD" clId="Web-{D275D6F9-78AC-A53A-BAC1-CA3B5AB036D2}" dt="2025-03-26T16:06:52.671" v="17" actId="1076"/>
          <ac:picMkLst>
            <pc:docMk/>
            <pc:sldMk cId="109857222" sldId="256"/>
            <ac:picMk id="6" creationId="{806A9A23-5998-064F-7066-8DCA81461BFF}"/>
          </ac:picMkLst>
        </pc:picChg>
      </pc:sldChg>
      <pc:sldChg chg="addSp delSp modSp new">
        <pc:chgData name="MATTEO PIRAS" userId="S::prsmtt03m16c351z@studium.unict.it::c7bb1cc0-14b4-4db9-ad10-e80017ce5540" providerId="AD" clId="Web-{D275D6F9-78AC-A53A-BAC1-CA3B5AB036D2}" dt="2025-03-26T16:07:10.061" v="18"/>
        <pc:sldMkLst>
          <pc:docMk/>
          <pc:sldMk cId="1006433153" sldId="257"/>
        </pc:sldMkLst>
        <pc:spChg chg="del">
          <ac:chgData name="MATTEO PIRAS" userId="S::prsmtt03m16c351z@studium.unict.it::c7bb1cc0-14b4-4db9-ad10-e80017ce5540" providerId="AD" clId="Web-{D275D6F9-78AC-A53A-BAC1-CA3B5AB036D2}" dt="2025-03-26T16:06:02.327" v="9"/>
          <ac:spMkLst>
            <pc:docMk/>
            <pc:sldMk cId="1006433153" sldId="257"/>
            <ac:spMk id="2" creationId="{57D15D68-4916-F765-8C66-009890D7242A}"/>
          </ac:spMkLst>
        </pc:spChg>
        <pc:spChg chg="del">
          <ac:chgData name="MATTEO PIRAS" userId="S::prsmtt03m16c351z@studium.unict.it::c7bb1cc0-14b4-4db9-ad10-e80017ce5540" providerId="AD" clId="Web-{D275D6F9-78AC-A53A-BAC1-CA3B5AB036D2}" dt="2025-03-26T16:06:00.296" v="8"/>
          <ac:spMkLst>
            <pc:docMk/>
            <pc:sldMk cId="1006433153" sldId="257"/>
            <ac:spMk id="3" creationId="{634BE6B9-D938-D079-B465-9F4815673ADD}"/>
          </ac:spMkLst>
        </pc:spChg>
        <pc:picChg chg="add mod">
          <ac:chgData name="MATTEO PIRAS" userId="S::prsmtt03m16c351z@studium.unict.it::c7bb1cc0-14b4-4db9-ad10-e80017ce5540" providerId="AD" clId="Web-{D275D6F9-78AC-A53A-BAC1-CA3B5AB036D2}" dt="2025-03-26T16:07:10.061" v="18"/>
          <ac:picMkLst>
            <pc:docMk/>
            <pc:sldMk cId="1006433153" sldId="257"/>
            <ac:picMk id="4" creationId="{4C9643FF-26E1-6118-531D-AD8A7AC5C024}"/>
          </ac:picMkLst>
        </pc:picChg>
      </pc:sldChg>
      <pc:sldChg chg="addSp delSp modSp new">
        <pc:chgData name="MATTEO PIRAS" userId="S::prsmtt03m16c351z@studium.unict.it::c7bb1cc0-14b4-4db9-ad10-e80017ce5540" providerId="AD" clId="Web-{D275D6F9-78AC-A53A-BAC1-CA3B5AB036D2}" dt="2025-03-26T16:07:45.046" v="22"/>
        <pc:sldMkLst>
          <pc:docMk/>
          <pc:sldMk cId="2099943556" sldId="258"/>
        </pc:sldMkLst>
        <pc:spChg chg="del">
          <ac:chgData name="MATTEO PIRAS" userId="S::prsmtt03m16c351z@studium.unict.it::c7bb1cc0-14b4-4db9-ad10-e80017ce5540" providerId="AD" clId="Web-{D275D6F9-78AC-A53A-BAC1-CA3B5AB036D2}" dt="2025-03-26T16:07:36.515" v="20"/>
          <ac:spMkLst>
            <pc:docMk/>
            <pc:sldMk cId="2099943556" sldId="258"/>
            <ac:spMk id="2" creationId="{D59470C9-9755-A5F0-DCCD-87F12CE3B19A}"/>
          </ac:spMkLst>
        </pc:spChg>
        <pc:spChg chg="del">
          <ac:chgData name="MATTEO PIRAS" userId="S::prsmtt03m16c351z@studium.unict.it::c7bb1cc0-14b4-4db9-ad10-e80017ce5540" providerId="AD" clId="Web-{D275D6F9-78AC-A53A-BAC1-CA3B5AB036D2}" dt="2025-03-26T16:07:37.921" v="21"/>
          <ac:spMkLst>
            <pc:docMk/>
            <pc:sldMk cId="2099943556" sldId="258"/>
            <ac:spMk id="3" creationId="{6AC96752-3F66-0231-7C40-68D2296EBFEB}"/>
          </ac:spMkLst>
        </pc:spChg>
        <pc:picChg chg="add mod">
          <ac:chgData name="MATTEO PIRAS" userId="S::prsmtt03m16c351z@studium.unict.it::c7bb1cc0-14b4-4db9-ad10-e80017ce5540" providerId="AD" clId="Web-{D275D6F9-78AC-A53A-BAC1-CA3B5AB036D2}" dt="2025-03-26T16:07:45.046" v="22"/>
          <ac:picMkLst>
            <pc:docMk/>
            <pc:sldMk cId="2099943556" sldId="258"/>
            <ac:picMk id="4" creationId="{C020CB9A-E873-6B74-1CA1-DF05B97A2F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website&#10;&#10;AI-generated content may be incorrect.">
            <a:extLst>
              <a:ext uri="{FF2B5EF4-FFF2-40B4-BE49-F238E27FC236}">
                <a16:creationId xmlns:a16="http://schemas.microsoft.com/office/drawing/2014/main" id="{806A9A23-5998-064F-7066-8DCA8146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209"/>
            <a:ext cx="12192000" cy="6184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0424" y="73492"/>
            <a:ext cx="6311153" cy="666378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https://www.ebay.it/</a:t>
            </a: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4C9643FF-26E1-6118-531D-AD8A7AC5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25"/>
            <a:ext cx="12192000" cy="61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3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20CB9A-E873-6B74-1CA1-DF05B97A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025"/>
            <a:ext cx="12192000" cy="62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4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https://www.ebay.it/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</cp:revision>
  <dcterms:created xsi:type="dcterms:W3CDTF">2025-03-26T16:02:54Z</dcterms:created>
  <dcterms:modified xsi:type="dcterms:W3CDTF">2025-03-26T16:14:41Z</dcterms:modified>
</cp:coreProperties>
</file>