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63" r:id="rId3"/>
    <p:sldId id="257" r:id="rId4"/>
    <p:sldId id="264" r:id="rId5"/>
    <p:sldId id="313" r:id="rId6"/>
    <p:sldId id="261" r:id="rId7"/>
    <p:sldId id="265" r:id="rId8"/>
    <p:sldId id="315" r:id="rId9"/>
    <p:sldId id="266" r:id="rId10"/>
    <p:sldId id="311" r:id="rId11"/>
    <p:sldId id="314" r:id="rId12"/>
    <p:sldId id="273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Cambria Math" panose="02040503050406030204" pitchFamily="18" charset="0"/>
      <p:regular r:id="rId16"/>
    </p:embeddedFont>
    <p:embeddedFont>
      <p:font typeface="IBM Plex Sans" panose="020B0503050203000203" pitchFamily="34" charset="0"/>
      <p:regular r:id="rId17"/>
      <p:bold r:id="rId18"/>
      <p:italic r:id="rId19"/>
      <p:boldItalic r:id="rId20"/>
    </p:embeddedFont>
    <p:embeddedFont>
      <p:font typeface="Karla" pitchFamily="2" charset="0"/>
      <p:regular r:id="rId21"/>
      <p:bold r:id="rId22"/>
      <p:italic r:id="rId23"/>
      <p:boldItalic r:id="rId24"/>
    </p:embeddedFont>
    <p:embeddedFont>
      <p:font typeface="Nunito Light" pitchFamily="2" charset="0"/>
      <p:regular r:id="rId25"/>
      <p: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09D8D0-63F0-4941-A8B9-D23173EBE1E2}" v="137" dt="2024-07-23T11:03:41.838"/>
  </p1510:revLst>
</p1510:revInfo>
</file>

<file path=ppt/tableStyles.xml><?xml version="1.0" encoding="utf-8"?>
<a:tblStyleLst xmlns:a="http://schemas.openxmlformats.org/drawingml/2006/main" def="{B495023C-DD57-4D4F-A5E0-2B1B980BC1A7}">
  <a:tblStyle styleId="{B495023C-DD57-4D4F-A5E0-2B1B980BC1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894136-952A-4AC6-961D-1B661B7CE4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53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Mancinelli" userId="7e09e78f-f5c0-4483-8261-13df5b3faeef" providerId="ADAL" clId="{8309D8D0-63F0-4941-A8B9-D23173EBE1E2}"/>
    <pc:docChg chg="undo custSel addSld delSld modSld sldOrd">
      <pc:chgData name="Lorenzo Mancinelli" userId="7e09e78f-f5c0-4483-8261-13df5b3faeef" providerId="ADAL" clId="{8309D8D0-63F0-4941-A8B9-D23173EBE1E2}" dt="2024-07-23T11:03:41.838" v="1246" actId="20577"/>
      <pc:docMkLst>
        <pc:docMk/>
      </pc:docMkLst>
      <pc:sldChg chg="addSp modSp mod">
        <pc:chgData name="Lorenzo Mancinelli" userId="7e09e78f-f5c0-4483-8261-13df5b3faeef" providerId="ADAL" clId="{8309D8D0-63F0-4941-A8B9-D23173EBE1E2}" dt="2024-07-22T10:49:34.299" v="39" actId="1035"/>
        <pc:sldMkLst>
          <pc:docMk/>
          <pc:sldMk cId="0" sldId="261"/>
        </pc:sldMkLst>
        <pc:spChg chg="add mod">
          <ac:chgData name="Lorenzo Mancinelli" userId="7e09e78f-f5c0-4483-8261-13df5b3faeef" providerId="ADAL" clId="{8309D8D0-63F0-4941-A8B9-D23173EBE1E2}" dt="2024-07-22T10:49:34.299" v="39" actId="1035"/>
          <ac:spMkLst>
            <pc:docMk/>
            <pc:sldMk cId="0" sldId="261"/>
            <ac:spMk id="2" creationId="{91463FE8-885E-2EA6-49C7-C1236EE16B22}"/>
          </ac:spMkLst>
        </pc:spChg>
        <pc:spChg chg="mod">
          <ac:chgData name="Lorenzo Mancinelli" userId="7e09e78f-f5c0-4483-8261-13df5b3faeef" providerId="ADAL" clId="{8309D8D0-63F0-4941-A8B9-D23173EBE1E2}" dt="2024-07-22T10:49:06.267" v="37" actId="1076"/>
          <ac:spMkLst>
            <pc:docMk/>
            <pc:sldMk cId="0" sldId="261"/>
            <ac:spMk id="4" creationId="{0B528D4C-9F37-4D3E-B026-CC0DBA85F903}"/>
          </ac:spMkLst>
        </pc:spChg>
        <pc:spChg chg="mod">
          <ac:chgData name="Lorenzo Mancinelli" userId="7e09e78f-f5c0-4483-8261-13df5b3faeef" providerId="ADAL" clId="{8309D8D0-63F0-4941-A8B9-D23173EBE1E2}" dt="2024-07-22T10:49:25.806" v="38" actId="1076"/>
          <ac:spMkLst>
            <pc:docMk/>
            <pc:sldMk cId="0" sldId="261"/>
            <ac:spMk id="6" creationId="{31250B71-0381-40B3-6E0C-2F9EA7032728}"/>
          </ac:spMkLst>
        </pc:spChg>
        <pc:spChg chg="mod">
          <ac:chgData name="Lorenzo Mancinelli" userId="7e09e78f-f5c0-4483-8261-13df5b3faeef" providerId="ADAL" clId="{8309D8D0-63F0-4941-A8B9-D23173EBE1E2}" dt="2024-07-22T10:41:49.468" v="0" actId="1076"/>
          <ac:spMkLst>
            <pc:docMk/>
            <pc:sldMk cId="0" sldId="261"/>
            <ac:spMk id="10" creationId="{74B4E479-8FC1-F26C-1787-0EBFA66AE020}"/>
          </ac:spMkLst>
        </pc:spChg>
        <pc:spChg chg="mod">
          <ac:chgData name="Lorenzo Mancinelli" userId="7e09e78f-f5c0-4483-8261-13df5b3faeef" providerId="ADAL" clId="{8309D8D0-63F0-4941-A8B9-D23173EBE1E2}" dt="2024-07-22T10:49:25.806" v="38" actId="1076"/>
          <ac:spMkLst>
            <pc:docMk/>
            <pc:sldMk cId="0" sldId="261"/>
            <ac:spMk id="12" creationId="{ABA0AAB0-5B84-ADB9-0FF4-FA8CFC762C94}"/>
          </ac:spMkLst>
        </pc:spChg>
        <pc:spChg chg="mod">
          <ac:chgData name="Lorenzo Mancinelli" userId="7e09e78f-f5c0-4483-8261-13df5b3faeef" providerId="ADAL" clId="{8309D8D0-63F0-4941-A8B9-D23173EBE1E2}" dt="2024-07-22T10:49:34.299" v="39" actId="1035"/>
          <ac:spMkLst>
            <pc:docMk/>
            <pc:sldMk cId="0" sldId="261"/>
            <ac:spMk id="415" creationId="{00000000-0000-0000-0000-000000000000}"/>
          </ac:spMkLst>
        </pc:spChg>
        <pc:spChg chg="mod">
          <ac:chgData name="Lorenzo Mancinelli" userId="7e09e78f-f5c0-4483-8261-13df5b3faeef" providerId="ADAL" clId="{8309D8D0-63F0-4941-A8B9-D23173EBE1E2}" dt="2024-07-22T10:48:44.543" v="34" actId="1076"/>
          <ac:spMkLst>
            <pc:docMk/>
            <pc:sldMk cId="0" sldId="261"/>
            <ac:spMk id="416" creationId="{00000000-0000-0000-0000-000000000000}"/>
          </ac:spMkLst>
        </pc:spChg>
        <pc:picChg chg="mod">
          <ac:chgData name="Lorenzo Mancinelli" userId="7e09e78f-f5c0-4483-8261-13df5b3faeef" providerId="ADAL" clId="{8309D8D0-63F0-4941-A8B9-D23173EBE1E2}" dt="2024-07-22T10:48:49.442" v="35" actId="1076"/>
          <ac:picMkLst>
            <pc:docMk/>
            <pc:sldMk cId="0" sldId="261"/>
            <ac:picMk id="3" creationId="{F1607980-7830-9F92-1C92-89E9E52575BE}"/>
          </ac:picMkLst>
        </pc:picChg>
        <pc:picChg chg="mod modCrop">
          <ac:chgData name="Lorenzo Mancinelli" userId="7e09e78f-f5c0-4483-8261-13df5b3faeef" providerId="ADAL" clId="{8309D8D0-63F0-4941-A8B9-D23173EBE1E2}" dt="2024-07-22T10:49:34.299" v="39" actId="1035"/>
          <ac:picMkLst>
            <pc:docMk/>
            <pc:sldMk cId="0" sldId="261"/>
            <ac:picMk id="5" creationId="{9DD6866A-382B-E5FE-3FEE-F5FEC3770166}"/>
          </ac:picMkLst>
        </pc:picChg>
      </pc:sldChg>
      <pc:sldChg chg="addSp modSp mod">
        <pc:chgData name="Lorenzo Mancinelli" userId="7e09e78f-f5c0-4483-8261-13df5b3faeef" providerId="ADAL" clId="{8309D8D0-63F0-4941-A8B9-D23173EBE1E2}" dt="2024-07-22T13:59:11.693" v="152" actId="1036"/>
        <pc:sldMkLst>
          <pc:docMk/>
          <pc:sldMk cId="0" sldId="265"/>
        </pc:sldMkLst>
        <pc:spChg chg="add mod">
          <ac:chgData name="Lorenzo Mancinelli" userId="7e09e78f-f5c0-4483-8261-13df5b3faeef" providerId="ADAL" clId="{8309D8D0-63F0-4941-A8B9-D23173EBE1E2}" dt="2024-07-22T13:59:11.693" v="152" actId="1036"/>
          <ac:spMkLst>
            <pc:docMk/>
            <pc:sldMk cId="0" sldId="265"/>
            <ac:spMk id="10" creationId="{E7A82D16-843A-F2A1-A533-1C0C06BF3AAF}"/>
          </ac:spMkLst>
        </pc:spChg>
        <pc:spChg chg="add mod">
          <ac:chgData name="Lorenzo Mancinelli" userId="7e09e78f-f5c0-4483-8261-13df5b3faeef" providerId="ADAL" clId="{8309D8D0-63F0-4941-A8B9-D23173EBE1E2}" dt="2024-07-22T13:59:11.693" v="152" actId="1036"/>
          <ac:spMkLst>
            <pc:docMk/>
            <pc:sldMk cId="0" sldId="265"/>
            <ac:spMk id="11" creationId="{22F8A347-DC5D-3044-C9FC-974F42909119}"/>
          </ac:spMkLst>
        </pc:spChg>
        <pc:picChg chg="add mod modCrop">
          <ac:chgData name="Lorenzo Mancinelli" userId="7e09e78f-f5c0-4483-8261-13df5b3faeef" providerId="ADAL" clId="{8309D8D0-63F0-4941-A8B9-D23173EBE1E2}" dt="2024-07-22T13:59:11.693" v="152" actId="1036"/>
          <ac:picMkLst>
            <pc:docMk/>
            <pc:sldMk cId="0" sldId="265"/>
            <ac:picMk id="3" creationId="{3DC77E9E-EC9B-0A8E-E0A3-6223840CA2BF}"/>
          </ac:picMkLst>
        </pc:picChg>
        <pc:cxnChg chg="add mod">
          <ac:chgData name="Lorenzo Mancinelli" userId="7e09e78f-f5c0-4483-8261-13df5b3faeef" providerId="ADAL" clId="{8309D8D0-63F0-4941-A8B9-D23173EBE1E2}" dt="2024-07-22T13:59:11.693" v="152" actId="1036"/>
          <ac:cxnSpMkLst>
            <pc:docMk/>
            <pc:sldMk cId="0" sldId="265"/>
            <ac:cxnSpMk id="4" creationId="{333C5256-3227-5362-1985-4540A8585FEF}"/>
          </ac:cxnSpMkLst>
        </pc:cxnChg>
      </pc:sldChg>
      <pc:sldChg chg="delSp modSp mod">
        <pc:chgData name="Lorenzo Mancinelli" userId="7e09e78f-f5c0-4483-8261-13df5b3faeef" providerId="ADAL" clId="{8309D8D0-63F0-4941-A8B9-D23173EBE1E2}" dt="2024-07-23T11:03:41.838" v="1246" actId="20577"/>
        <pc:sldMkLst>
          <pc:docMk/>
          <pc:sldMk cId="0" sldId="266"/>
        </pc:sldMkLst>
        <pc:spChg chg="mod">
          <ac:chgData name="Lorenzo Mancinelli" userId="7e09e78f-f5c0-4483-8261-13df5b3faeef" providerId="ADAL" clId="{8309D8D0-63F0-4941-A8B9-D23173EBE1E2}" dt="2024-07-23T11:01:58.491" v="1244" actId="1035"/>
          <ac:spMkLst>
            <pc:docMk/>
            <pc:sldMk cId="0" sldId="266"/>
            <ac:spMk id="26" creationId="{4DCDE1DD-8CD1-15DD-A029-3AB30544F3C8}"/>
          </ac:spMkLst>
        </pc:spChg>
        <pc:spChg chg="del">
          <ac:chgData name="Lorenzo Mancinelli" userId="7e09e78f-f5c0-4483-8261-13df5b3faeef" providerId="ADAL" clId="{8309D8D0-63F0-4941-A8B9-D23173EBE1E2}" dt="2024-07-23T11:01:53.196" v="1219" actId="478"/>
          <ac:spMkLst>
            <pc:docMk/>
            <pc:sldMk cId="0" sldId="266"/>
            <ac:spMk id="27" creationId="{87D0232F-17BF-7629-4C21-D7CF5441B9E4}"/>
          </ac:spMkLst>
        </pc:spChg>
        <pc:spChg chg="mod">
          <ac:chgData name="Lorenzo Mancinelli" userId="7e09e78f-f5c0-4483-8261-13df5b3faeef" providerId="ADAL" clId="{8309D8D0-63F0-4941-A8B9-D23173EBE1E2}" dt="2024-07-23T11:01:35.346" v="1211" actId="20577"/>
          <ac:spMkLst>
            <pc:docMk/>
            <pc:sldMk cId="0" sldId="266"/>
            <ac:spMk id="28" creationId="{CF9EC27C-83B6-805D-188D-6DBEC22BD7C6}"/>
          </ac:spMkLst>
        </pc:spChg>
        <pc:spChg chg="mod">
          <ac:chgData name="Lorenzo Mancinelli" userId="7e09e78f-f5c0-4483-8261-13df5b3faeef" providerId="ADAL" clId="{8309D8D0-63F0-4941-A8B9-D23173EBE1E2}" dt="2024-07-23T11:03:41.838" v="1246" actId="20577"/>
          <ac:spMkLst>
            <pc:docMk/>
            <pc:sldMk cId="0" sldId="266"/>
            <ac:spMk id="503" creationId="{00000000-0000-0000-0000-000000000000}"/>
          </ac:spMkLst>
        </pc:spChg>
        <pc:spChg chg="mod">
          <ac:chgData name="Lorenzo Mancinelli" userId="7e09e78f-f5c0-4483-8261-13df5b3faeef" providerId="ADAL" clId="{8309D8D0-63F0-4941-A8B9-D23173EBE1E2}" dt="2024-07-23T11:01:58.491" v="1244" actId="1035"/>
          <ac:spMkLst>
            <pc:docMk/>
            <pc:sldMk cId="0" sldId="266"/>
            <ac:spMk id="509" creationId="{00000000-0000-0000-0000-000000000000}"/>
          </ac:spMkLst>
        </pc:spChg>
        <pc:picChg chg="mod">
          <ac:chgData name="Lorenzo Mancinelli" userId="7e09e78f-f5c0-4483-8261-13df5b3faeef" providerId="ADAL" clId="{8309D8D0-63F0-4941-A8B9-D23173EBE1E2}" dt="2024-07-23T11:01:58.491" v="1244" actId="1035"/>
          <ac:picMkLst>
            <pc:docMk/>
            <pc:sldMk cId="0" sldId="266"/>
            <ac:picMk id="3" creationId="{40560324-A0F1-ADEE-3EF9-906EAEECA624}"/>
          </ac:picMkLst>
        </pc:picChg>
        <pc:picChg chg="mod">
          <ac:chgData name="Lorenzo Mancinelli" userId="7e09e78f-f5c0-4483-8261-13df5b3faeef" providerId="ADAL" clId="{8309D8D0-63F0-4941-A8B9-D23173EBE1E2}" dt="2024-07-23T11:01:58.491" v="1244" actId="1035"/>
          <ac:picMkLst>
            <pc:docMk/>
            <pc:sldMk cId="0" sldId="266"/>
            <ac:picMk id="5" creationId="{F5B78EBB-2858-B3AB-DF34-224AA41F5848}"/>
          </ac:picMkLst>
        </pc:picChg>
      </pc:sldChg>
      <pc:sldChg chg="modSp mod">
        <pc:chgData name="Lorenzo Mancinelli" userId="7e09e78f-f5c0-4483-8261-13df5b3faeef" providerId="ADAL" clId="{8309D8D0-63F0-4941-A8B9-D23173EBE1E2}" dt="2024-07-23T11:01:48.847" v="1218" actId="20577"/>
        <pc:sldMkLst>
          <pc:docMk/>
          <pc:sldMk cId="0" sldId="273"/>
        </pc:sldMkLst>
        <pc:spChg chg="mod">
          <ac:chgData name="Lorenzo Mancinelli" userId="7e09e78f-f5c0-4483-8261-13df5b3faeef" providerId="ADAL" clId="{8309D8D0-63F0-4941-A8B9-D23173EBE1E2}" dt="2024-07-23T11:01:48.847" v="1218" actId="20577"/>
          <ac:spMkLst>
            <pc:docMk/>
            <pc:sldMk cId="0" sldId="273"/>
            <ac:spMk id="2" creationId="{32D0DC03-C899-36CE-80EC-DB4103A8DAEF}"/>
          </ac:spMkLst>
        </pc:spChg>
        <pc:spChg chg="mod">
          <ac:chgData name="Lorenzo Mancinelli" userId="7e09e78f-f5c0-4483-8261-13df5b3faeef" providerId="ADAL" clId="{8309D8D0-63F0-4941-A8B9-D23173EBE1E2}" dt="2024-07-22T15:53:23.031" v="449" actId="20577"/>
          <ac:spMkLst>
            <pc:docMk/>
            <pc:sldMk cId="0" sldId="273"/>
            <ac:spMk id="562" creationId="{00000000-0000-0000-0000-000000000000}"/>
          </ac:spMkLst>
        </pc:spChg>
        <pc:spChg chg="mod">
          <ac:chgData name="Lorenzo Mancinelli" userId="7e09e78f-f5c0-4483-8261-13df5b3faeef" providerId="ADAL" clId="{8309D8D0-63F0-4941-A8B9-D23173EBE1E2}" dt="2024-07-22T16:03:48.293" v="724" actId="113"/>
          <ac:spMkLst>
            <pc:docMk/>
            <pc:sldMk cId="0" sldId="273"/>
            <ac:spMk id="563" creationId="{00000000-0000-0000-0000-000000000000}"/>
          </ac:spMkLst>
        </pc:spChg>
      </pc:sldChg>
      <pc:sldChg chg="modSp mod">
        <pc:chgData name="Lorenzo Mancinelli" userId="7e09e78f-f5c0-4483-8261-13df5b3faeef" providerId="ADAL" clId="{8309D8D0-63F0-4941-A8B9-D23173EBE1E2}" dt="2024-07-23T11:01:40.757" v="1213" actId="20577"/>
        <pc:sldMkLst>
          <pc:docMk/>
          <pc:sldMk cId="1494718708" sldId="311"/>
        </pc:sldMkLst>
        <pc:spChg chg="mod">
          <ac:chgData name="Lorenzo Mancinelli" userId="7e09e78f-f5c0-4483-8261-13df5b3faeef" providerId="ADAL" clId="{8309D8D0-63F0-4941-A8B9-D23173EBE1E2}" dt="2024-07-23T11:01:40.757" v="1213" actId="20577"/>
          <ac:spMkLst>
            <pc:docMk/>
            <pc:sldMk cId="1494718708" sldId="311"/>
            <ac:spMk id="2" creationId="{460CE01B-DFD7-F440-BAD0-CF31B24A17E3}"/>
          </ac:spMkLst>
        </pc:spChg>
        <pc:spChg chg="mod">
          <ac:chgData name="Lorenzo Mancinelli" userId="7e09e78f-f5c0-4483-8261-13df5b3faeef" providerId="ADAL" clId="{8309D8D0-63F0-4941-A8B9-D23173EBE1E2}" dt="2024-07-22T14:03:28.414" v="183" actId="20577"/>
          <ac:spMkLst>
            <pc:docMk/>
            <pc:sldMk cId="1494718708" sldId="311"/>
            <ac:spMk id="509" creationId="{00000000-0000-0000-0000-000000000000}"/>
          </ac:spMkLst>
        </pc:spChg>
      </pc:sldChg>
      <pc:sldChg chg="addSp delSp modSp del mod">
        <pc:chgData name="Lorenzo Mancinelli" userId="7e09e78f-f5c0-4483-8261-13df5b3faeef" providerId="ADAL" clId="{8309D8D0-63F0-4941-A8B9-D23173EBE1E2}" dt="2024-07-22T15:26:06.661" v="188" actId="47"/>
        <pc:sldMkLst>
          <pc:docMk/>
          <pc:sldMk cId="4210083061" sldId="312"/>
        </pc:sldMkLst>
        <pc:picChg chg="add del mod">
          <ac:chgData name="Lorenzo Mancinelli" userId="7e09e78f-f5c0-4483-8261-13df5b3faeef" providerId="ADAL" clId="{8309D8D0-63F0-4941-A8B9-D23173EBE1E2}" dt="2024-07-22T15:26:03.358" v="187" actId="478"/>
          <ac:picMkLst>
            <pc:docMk/>
            <pc:sldMk cId="4210083061" sldId="312"/>
            <ac:picMk id="4" creationId="{58D806E0-626F-B0C3-B169-BE2B246E8D23}"/>
          </ac:picMkLst>
        </pc:picChg>
      </pc:sldChg>
      <pc:sldChg chg="addSp modSp add mod">
        <pc:chgData name="Lorenzo Mancinelli" userId="7e09e78f-f5c0-4483-8261-13df5b3faeef" providerId="ADAL" clId="{8309D8D0-63F0-4941-A8B9-D23173EBE1E2}" dt="2024-07-23T11:01:44.081" v="1216" actId="20577"/>
        <pc:sldMkLst>
          <pc:docMk/>
          <pc:sldMk cId="1448522157" sldId="314"/>
        </pc:sldMkLst>
        <pc:spChg chg="mod">
          <ac:chgData name="Lorenzo Mancinelli" userId="7e09e78f-f5c0-4483-8261-13df5b3faeef" providerId="ADAL" clId="{8309D8D0-63F0-4941-A8B9-D23173EBE1E2}" dt="2024-07-23T11:01:44.081" v="1216" actId="20577"/>
          <ac:spMkLst>
            <pc:docMk/>
            <pc:sldMk cId="1448522157" sldId="314"/>
            <ac:spMk id="2" creationId="{460CE01B-DFD7-F440-BAD0-CF31B24A17E3}"/>
          </ac:spMkLst>
        </pc:spChg>
        <pc:spChg chg="add mod">
          <ac:chgData name="Lorenzo Mancinelli" userId="7e09e78f-f5c0-4483-8261-13df5b3faeef" providerId="ADAL" clId="{8309D8D0-63F0-4941-A8B9-D23173EBE1E2}" dt="2024-07-22T15:49:56.414" v="421" actId="1076"/>
          <ac:spMkLst>
            <pc:docMk/>
            <pc:sldMk cId="1448522157" sldId="314"/>
            <ac:spMk id="4" creationId="{CDC023E3-BD7D-1969-B76B-4A1A0A70BA53}"/>
          </ac:spMkLst>
        </pc:spChg>
        <pc:spChg chg="add mod">
          <ac:chgData name="Lorenzo Mancinelli" userId="7e09e78f-f5c0-4483-8261-13df5b3faeef" providerId="ADAL" clId="{8309D8D0-63F0-4941-A8B9-D23173EBE1E2}" dt="2024-07-22T15:50:47.869" v="435" actId="1036"/>
          <ac:spMkLst>
            <pc:docMk/>
            <pc:sldMk cId="1448522157" sldId="314"/>
            <ac:spMk id="8" creationId="{F4BD592D-25C8-5DD2-E343-1D824C29DB46}"/>
          </ac:spMkLst>
        </pc:spChg>
        <pc:spChg chg="mod">
          <ac:chgData name="Lorenzo Mancinelli" userId="7e09e78f-f5c0-4483-8261-13df5b3faeef" providerId="ADAL" clId="{8309D8D0-63F0-4941-A8B9-D23173EBE1E2}" dt="2024-07-22T15:50:47.869" v="435" actId="1036"/>
          <ac:spMkLst>
            <pc:docMk/>
            <pc:sldMk cId="1448522157" sldId="314"/>
            <ac:spMk id="26" creationId="{4DCDE1DD-8CD1-15DD-A029-3AB30544F3C8}"/>
          </ac:spMkLst>
        </pc:spChg>
        <pc:spChg chg="mod">
          <ac:chgData name="Lorenzo Mancinelli" userId="7e09e78f-f5c0-4483-8261-13df5b3faeef" providerId="ADAL" clId="{8309D8D0-63F0-4941-A8B9-D23173EBE1E2}" dt="2024-07-22T15:27:48.122" v="217" actId="20577"/>
          <ac:spMkLst>
            <pc:docMk/>
            <pc:sldMk cId="1448522157" sldId="314"/>
            <ac:spMk id="502" creationId="{00000000-0000-0000-0000-000000000000}"/>
          </ac:spMkLst>
        </pc:spChg>
        <pc:spChg chg="mod">
          <ac:chgData name="Lorenzo Mancinelli" userId="7e09e78f-f5c0-4483-8261-13df5b3faeef" providerId="ADAL" clId="{8309D8D0-63F0-4941-A8B9-D23173EBE1E2}" dt="2024-07-22T15:50:47.869" v="435" actId="1036"/>
          <ac:spMkLst>
            <pc:docMk/>
            <pc:sldMk cId="1448522157" sldId="314"/>
            <ac:spMk id="503" creationId="{00000000-0000-0000-0000-000000000000}"/>
          </ac:spMkLst>
        </pc:spChg>
        <pc:spChg chg="mod">
          <ac:chgData name="Lorenzo Mancinelli" userId="7e09e78f-f5c0-4483-8261-13df5b3faeef" providerId="ADAL" clId="{8309D8D0-63F0-4941-A8B9-D23173EBE1E2}" dt="2024-07-22T15:50:47.869" v="435" actId="1036"/>
          <ac:spMkLst>
            <pc:docMk/>
            <pc:sldMk cId="1448522157" sldId="314"/>
            <ac:spMk id="509" creationId="{00000000-0000-0000-0000-000000000000}"/>
          </ac:spMkLst>
        </pc:spChg>
        <pc:picChg chg="mod">
          <ac:chgData name="Lorenzo Mancinelli" userId="7e09e78f-f5c0-4483-8261-13df5b3faeef" providerId="ADAL" clId="{8309D8D0-63F0-4941-A8B9-D23173EBE1E2}" dt="2024-07-22T15:50:47.869" v="435" actId="1036"/>
          <ac:picMkLst>
            <pc:docMk/>
            <pc:sldMk cId="1448522157" sldId="314"/>
            <ac:picMk id="3" creationId="{40560324-A0F1-ADEE-3EF9-906EAEECA624}"/>
          </ac:picMkLst>
        </pc:picChg>
        <pc:picChg chg="mod">
          <ac:chgData name="Lorenzo Mancinelli" userId="7e09e78f-f5c0-4483-8261-13df5b3faeef" providerId="ADAL" clId="{8309D8D0-63F0-4941-A8B9-D23173EBE1E2}" dt="2024-07-22T15:50:47.869" v="435" actId="1036"/>
          <ac:picMkLst>
            <pc:docMk/>
            <pc:sldMk cId="1448522157" sldId="314"/>
            <ac:picMk id="5" creationId="{F5B78EBB-2858-B3AB-DF34-224AA41F5848}"/>
          </ac:picMkLst>
        </pc:picChg>
        <pc:picChg chg="add mod">
          <ac:chgData name="Lorenzo Mancinelli" userId="7e09e78f-f5c0-4483-8261-13df5b3faeef" providerId="ADAL" clId="{8309D8D0-63F0-4941-A8B9-D23173EBE1E2}" dt="2024-07-22T15:50:47.869" v="435" actId="1036"/>
          <ac:picMkLst>
            <pc:docMk/>
            <pc:sldMk cId="1448522157" sldId="314"/>
            <ac:picMk id="7" creationId="{C04F21B4-12FA-0E56-E54F-420F72D0D644}"/>
          </ac:picMkLst>
        </pc:picChg>
      </pc:sldChg>
      <pc:sldChg chg="addSp delSp modSp add mod ord">
        <pc:chgData name="Lorenzo Mancinelli" userId="7e09e78f-f5c0-4483-8261-13df5b3faeef" providerId="ADAL" clId="{8309D8D0-63F0-4941-A8B9-D23173EBE1E2}" dt="2024-07-23T11:01:11.780" v="1209" actId="207"/>
        <pc:sldMkLst>
          <pc:docMk/>
          <pc:sldMk cId="2646961178" sldId="315"/>
        </pc:sldMkLst>
        <pc:spChg chg="add del mod">
          <ac:chgData name="Lorenzo Mancinelli" userId="7e09e78f-f5c0-4483-8261-13df5b3faeef" providerId="ADAL" clId="{8309D8D0-63F0-4941-A8B9-D23173EBE1E2}" dt="2024-07-23T10:50:11.614" v="750" actId="478"/>
          <ac:spMkLst>
            <pc:docMk/>
            <pc:sldMk cId="2646961178" sldId="315"/>
            <ac:spMk id="4" creationId="{A3B4D8DC-FF27-7DE8-78B6-8DB2245E1A86}"/>
          </ac:spMkLst>
        </pc:spChg>
        <pc:spChg chg="add del mod">
          <ac:chgData name="Lorenzo Mancinelli" userId="7e09e78f-f5c0-4483-8261-13df5b3faeef" providerId="ADAL" clId="{8309D8D0-63F0-4941-A8B9-D23173EBE1E2}" dt="2024-07-23T10:50:16.802" v="752" actId="478"/>
          <ac:spMkLst>
            <pc:docMk/>
            <pc:sldMk cId="2646961178" sldId="315"/>
            <ac:spMk id="7" creationId="{52995958-E2D4-4A39-C065-120A774F65C4}"/>
          </ac:spMkLst>
        </pc:spChg>
        <pc:spChg chg="add mod">
          <ac:chgData name="Lorenzo Mancinelli" userId="7e09e78f-f5c0-4483-8261-13df5b3faeef" providerId="ADAL" clId="{8309D8D0-63F0-4941-A8B9-D23173EBE1E2}" dt="2024-07-23T10:59:02.722" v="1185" actId="1076"/>
          <ac:spMkLst>
            <pc:docMk/>
            <pc:sldMk cId="2646961178" sldId="315"/>
            <ac:spMk id="10" creationId="{6D58C4DF-772F-9E39-16F6-9860836705C2}"/>
          </ac:spMkLst>
        </pc:spChg>
        <pc:spChg chg="add del">
          <ac:chgData name="Lorenzo Mancinelli" userId="7e09e78f-f5c0-4483-8261-13df5b3faeef" providerId="ADAL" clId="{8309D8D0-63F0-4941-A8B9-D23173EBE1E2}" dt="2024-07-23T10:59:20.824" v="1189" actId="478"/>
          <ac:spMkLst>
            <pc:docMk/>
            <pc:sldMk cId="2646961178" sldId="315"/>
            <ac:spMk id="11" creationId="{FD0248B3-C8EE-F61C-0689-F59D36DB5C59}"/>
          </ac:spMkLst>
        </pc:spChg>
        <pc:spChg chg="del">
          <ac:chgData name="Lorenzo Mancinelli" userId="7e09e78f-f5c0-4483-8261-13df5b3faeef" providerId="ADAL" clId="{8309D8D0-63F0-4941-A8B9-D23173EBE1E2}" dt="2024-07-23T10:50:16.802" v="752" actId="478"/>
          <ac:spMkLst>
            <pc:docMk/>
            <pc:sldMk cId="2646961178" sldId="315"/>
            <ac:spMk id="26" creationId="{4DCDE1DD-8CD1-15DD-A029-3AB30544F3C8}"/>
          </ac:spMkLst>
        </pc:spChg>
        <pc:spChg chg="del">
          <ac:chgData name="Lorenzo Mancinelli" userId="7e09e78f-f5c0-4483-8261-13df5b3faeef" providerId="ADAL" clId="{8309D8D0-63F0-4941-A8B9-D23173EBE1E2}" dt="2024-07-23T10:50:14.585" v="751" actId="478"/>
          <ac:spMkLst>
            <pc:docMk/>
            <pc:sldMk cId="2646961178" sldId="315"/>
            <ac:spMk id="27" creationId="{87D0232F-17BF-7629-4C21-D7CF5441B9E4}"/>
          </ac:spMkLst>
        </pc:spChg>
        <pc:spChg chg="mod">
          <ac:chgData name="Lorenzo Mancinelli" userId="7e09e78f-f5c0-4483-8261-13df5b3faeef" providerId="ADAL" clId="{8309D8D0-63F0-4941-A8B9-D23173EBE1E2}" dt="2024-07-23T10:50:04.672" v="746" actId="20577"/>
          <ac:spMkLst>
            <pc:docMk/>
            <pc:sldMk cId="2646961178" sldId="315"/>
            <ac:spMk id="502" creationId="{00000000-0000-0000-0000-000000000000}"/>
          </ac:spMkLst>
        </pc:spChg>
        <pc:spChg chg="del">
          <ac:chgData name="Lorenzo Mancinelli" userId="7e09e78f-f5c0-4483-8261-13df5b3faeef" providerId="ADAL" clId="{8309D8D0-63F0-4941-A8B9-D23173EBE1E2}" dt="2024-07-23T10:50:09.460" v="749" actId="478"/>
          <ac:spMkLst>
            <pc:docMk/>
            <pc:sldMk cId="2646961178" sldId="315"/>
            <ac:spMk id="503" creationId="{00000000-0000-0000-0000-000000000000}"/>
          </ac:spMkLst>
        </pc:spChg>
        <pc:spChg chg="del">
          <ac:chgData name="Lorenzo Mancinelli" userId="7e09e78f-f5c0-4483-8261-13df5b3faeef" providerId="ADAL" clId="{8309D8D0-63F0-4941-A8B9-D23173EBE1E2}" dt="2024-07-23T10:50:14.585" v="751" actId="478"/>
          <ac:spMkLst>
            <pc:docMk/>
            <pc:sldMk cId="2646961178" sldId="315"/>
            <ac:spMk id="509" creationId="{00000000-0000-0000-0000-000000000000}"/>
          </ac:spMkLst>
        </pc:spChg>
        <pc:graphicFrameChg chg="add del mod modGraphic">
          <ac:chgData name="Lorenzo Mancinelli" userId="7e09e78f-f5c0-4483-8261-13df5b3faeef" providerId="ADAL" clId="{8309D8D0-63F0-4941-A8B9-D23173EBE1E2}" dt="2024-07-23T10:50:54.128" v="758" actId="478"/>
          <ac:graphicFrameMkLst>
            <pc:docMk/>
            <pc:sldMk cId="2646961178" sldId="315"/>
            <ac:graphicFrameMk id="8" creationId="{2B7AF672-8A30-9BB1-6C54-E3C65CF3C1B0}"/>
          </ac:graphicFrameMkLst>
        </pc:graphicFrameChg>
        <pc:graphicFrameChg chg="add mod modGraphic">
          <ac:chgData name="Lorenzo Mancinelli" userId="7e09e78f-f5c0-4483-8261-13df5b3faeef" providerId="ADAL" clId="{8309D8D0-63F0-4941-A8B9-D23173EBE1E2}" dt="2024-07-23T11:01:11.780" v="1209" actId="207"/>
          <ac:graphicFrameMkLst>
            <pc:docMk/>
            <pc:sldMk cId="2646961178" sldId="315"/>
            <ac:graphicFrameMk id="9" creationId="{3D5770EA-FA4C-8359-0201-4E91FCED5FE7}"/>
          </ac:graphicFrameMkLst>
        </pc:graphicFrameChg>
        <pc:graphicFrameChg chg="add mod">
          <ac:chgData name="Lorenzo Mancinelli" userId="7e09e78f-f5c0-4483-8261-13df5b3faeef" providerId="ADAL" clId="{8309D8D0-63F0-4941-A8B9-D23173EBE1E2}" dt="2024-07-23T10:59:51.291" v="1195"/>
          <ac:graphicFrameMkLst>
            <pc:docMk/>
            <pc:sldMk cId="2646961178" sldId="315"/>
            <ac:graphicFrameMk id="12" creationId="{27B75BAA-A52A-1B03-18C9-E37C6ABC3313}"/>
          </ac:graphicFrameMkLst>
        </pc:graphicFrameChg>
        <pc:graphicFrameChg chg="add del mod modGraphic">
          <ac:chgData name="Lorenzo Mancinelli" userId="7e09e78f-f5c0-4483-8261-13df5b3faeef" providerId="ADAL" clId="{8309D8D0-63F0-4941-A8B9-D23173EBE1E2}" dt="2024-07-23T11:00:00.591" v="1199" actId="478"/>
          <ac:graphicFrameMkLst>
            <pc:docMk/>
            <pc:sldMk cId="2646961178" sldId="315"/>
            <ac:graphicFrameMk id="13" creationId="{82E66B38-5AE7-5A0F-C23D-1BB285B7EE7A}"/>
          </ac:graphicFrameMkLst>
        </pc:graphicFrameChg>
        <pc:graphicFrameChg chg="add del mod">
          <ac:chgData name="Lorenzo Mancinelli" userId="7e09e78f-f5c0-4483-8261-13df5b3faeef" providerId="ADAL" clId="{8309D8D0-63F0-4941-A8B9-D23173EBE1E2}" dt="2024-07-23T11:00:14.611" v="1202" actId="478"/>
          <ac:graphicFrameMkLst>
            <pc:docMk/>
            <pc:sldMk cId="2646961178" sldId="315"/>
            <ac:graphicFrameMk id="14" creationId="{00C8D826-3523-F8BB-E8C3-44C33E0D3195}"/>
          </ac:graphicFrameMkLst>
        </pc:graphicFrameChg>
        <pc:graphicFrameChg chg="add del mod">
          <ac:chgData name="Lorenzo Mancinelli" userId="7e09e78f-f5c0-4483-8261-13df5b3faeef" providerId="ADAL" clId="{8309D8D0-63F0-4941-A8B9-D23173EBE1E2}" dt="2024-07-23T11:00:39.769" v="1205" actId="478"/>
          <ac:graphicFrameMkLst>
            <pc:docMk/>
            <pc:sldMk cId="2646961178" sldId="315"/>
            <ac:graphicFrameMk id="15" creationId="{0FA5728F-013E-5201-7A1B-625B2A487042}"/>
          </ac:graphicFrameMkLst>
        </pc:graphicFrameChg>
        <pc:picChg chg="del">
          <ac:chgData name="Lorenzo Mancinelli" userId="7e09e78f-f5c0-4483-8261-13df5b3faeef" providerId="ADAL" clId="{8309D8D0-63F0-4941-A8B9-D23173EBE1E2}" dt="2024-07-23T10:50:07.246" v="747" actId="478"/>
          <ac:picMkLst>
            <pc:docMk/>
            <pc:sldMk cId="2646961178" sldId="315"/>
            <ac:picMk id="3" creationId="{40560324-A0F1-ADEE-3EF9-906EAEECA624}"/>
          </ac:picMkLst>
        </pc:picChg>
        <pc:picChg chg="del">
          <ac:chgData name="Lorenzo Mancinelli" userId="7e09e78f-f5c0-4483-8261-13df5b3faeef" providerId="ADAL" clId="{8309D8D0-63F0-4941-A8B9-D23173EBE1E2}" dt="2024-07-23T10:50:08.218" v="748" actId="478"/>
          <ac:picMkLst>
            <pc:docMk/>
            <pc:sldMk cId="2646961178" sldId="315"/>
            <ac:picMk id="5" creationId="{F5B78EBB-2858-B3AB-DF34-224AA41F584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67056c297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67056c297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69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012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6839fc0d21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6839fc0d21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468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6839fc0d21_0_17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6839fc0d21_0_17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41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99375" y="1103050"/>
            <a:ext cx="6945000" cy="22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99475" y="3564650"/>
            <a:ext cx="6945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374972" y="-1506261"/>
            <a:ext cx="11144199" cy="8232012"/>
            <a:chOff x="-1374972" y="-1506261"/>
            <a:chExt cx="11144199" cy="8232012"/>
          </a:xfrm>
        </p:grpSpPr>
        <p:sp>
          <p:nvSpPr>
            <p:cNvPr id="12" name="Google Shape;12;p2"/>
            <p:cNvSpPr/>
            <p:nvPr/>
          </p:nvSpPr>
          <p:spPr>
            <a:xfrm rot="-2700000">
              <a:off x="-1114936" y="4842588"/>
              <a:ext cx="2001254" cy="50275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2700000">
              <a:off x="-206419" y="-696837"/>
              <a:ext cx="2497643" cy="502753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2700000">
              <a:off x="613906" y="-659837"/>
              <a:ext cx="2497643" cy="50275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8100000">
              <a:off x="7883300" y="4474666"/>
              <a:ext cx="2001254" cy="50275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8100000">
              <a:off x="7194688" y="4398349"/>
              <a:ext cx="2001254" cy="50275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8100000">
              <a:off x="-1562994" y="5413574"/>
              <a:ext cx="2497643" cy="502753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275324" y="-561175"/>
            <a:ext cx="10062259" cy="5570228"/>
            <a:chOff x="-275324" y="-561175"/>
            <a:chExt cx="10062259" cy="5570228"/>
          </a:xfrm>
        </p:grpSpPr>
        <p:sp>
          <p:nvSpPr>
            <p:cNvPr id="19" name="Google Shape;19;p2"/>
            <p:cNvSpPr/>
            <p:nvPr/>
          </p:nvSpPr>
          <p:spPr>
            <a:xfrm rot="-2700000">
              <a:off x="-389097" y="68999"/>
              <a:ext cx="1990647" cy="502753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8100000">
              <a:off x="8247930" y="4016077"/>
              <a:ext cx="1594809" cy="502753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 rot="-2700000">
            <a:off x="8297527" y="285132"/>
            <a:ext cx="502753" cy="50275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" name="Google Shape;22;p2"/>
          <p:cNvSpPr/>
          <p:nvPr/>
        </p:nvSpPr>
        <p:spPr>
          <a:xfrm rot="-2698550">
            <a:off x="8427485" y="180469"/>
            <a:ext cx="502965" cy="502965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0"/>
          <p:cNvGrpSpPr/>
          <p:nvPr/>
        </p:nvGrpSpPr>
        <p:grpSpPr>
          <a:xfrm>
            <a:off x="-1349860" y="-1216983"/>
            <a:ext cx="10928619" cy="7442248"/>
            <a:chOff x="-1349860" y="-1216983"/>
            <a:chExt cx="10928619" cy="7442248"/>
          </a:xfrm>
        </p:grpSpPr>
        <p:sp>
          <p:nvSpPr>
            <p:cNvPr id="345" name="Google Shape;345;p30"/>
            <p:cNvSpPr/>
            <p:nvPr/>
          </p:nvSpPr>
          <p:spPr>
            <a:xfrm rot="8100000">
              <a:off x="-1593412" y="4151432"/>
              <a:ext cx="2635104" cy="402627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46" name="Google Shape;346;p30"/>
            <p:cNvSpPr/>
            <p:nvPr/>
          </p:nvSpPr>
          <p:spPr>
            <a:xfrm rot="8100000">
              <a:off x="-1276475" y="4528692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47" name="Google Shape;347;p30"/>
            <p:cNvSpPr/>
            <p:nvPr/>
          </p:nvSpPr>
          <p:spPr>
            <a:xfrm rot="8100000">
              <a:off x="7728233" y="-568396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48" name="Google Shape;348;p30"/>
            <p:cNvSpPr/>
            <p:nvPr/>
          </p:nvSpPr>
          <p:spPr>
            <a:xfrm rot="-2700000">
              <a:off x="6788996" y="5174052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349" name="Google Shape;349;p30"/>
          <p:cNvSpPr/>
          <p:nvPr/>
        </p:nvSpPr>
        <p:spPr>
          <a:xfrm rot="8100000">
            <a:off x="7931476" y="-269719"/>
            <a:ext cx="1594809" cy="40262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0" name="Google Shape;350;p30"/>
          <p:cNvSpPr/>
          <p:nvPr/>
        </p:nvSpPr>
        <p:spPr>
          <a:xfrm rot="10800000">
            <a:off x="308828" y="4199596"/>
            <a:ext cx="404400" cy="404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31"/>
          <p:cNvGrpSpPr/>
          <p:nvPr/>
        </p:nvGrpSpPr>
        <p:grpSpPr>
          <a:xfrm>
            <a:off x="2380284" y="-711847"/>
            <a:ext cx="7589442" cy="7336179"/>
            <a:chOff x="2380284" y="-711847"/>
            <a:chExt cx="7589442" cy="7336179"/>
          </a:xfrm>
        </p:grpSpPr>
        <p:sp>
          <p:nvSpPr>
            <p:cNvPr id="353" name="Google Shape;353;p31"/>
            <p:cNvSpPr/>
            <p:nvPr/>
          </p:nvSpPr>
          <p:spPr>
            <a:xfrm rot="-8100000">
              <a:off x="2229557" y="5164381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54" name="Google Shape;354;p31"/>
            <p:cNvSpPr/>
            <p:nvPr/>
          </p:nvSpPr>
          <p:spPr>
            <a:xfrm rot="2700000" flipH="1">
              <a:off x="8119200" y="-63260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55" name="Google Shape;355;p31"/>
            <p:cNvSpPr/>
            <p:nvPr/>
          </p:nvSpPr>
          <p:spPr>
            <a:xfrm rot="2700000" flipH="1">
              <a:off x="7430588" y="13056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 rot="2700000">
              <a:off x="2624000" y="5312156"/>
              <a:ext cx="2497643" cy="502753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357" name="Google Shape;357;p31"/>
          <p:cNvSpPr/>
          <p:nvPr/>
        </p:nvSpPr>
        <p:spPr>
          <a:xfrm rot="-2700000">
            <a:off x="83741" y="162947"/>
            <a:ext cx="404324" cy="4043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8" name="Google Shape;358;p31"/>
          <p:cNvSpPr/>
          <p:nvPr/>
        </p:nvSpPr>
        <p:spPr>
          <a:xfrm rot="-2698021">
            <a:off x="206231" y="76315"/>
            <a:ext cx="368473" cy="368473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9" name="Google Shape;359;p31"/>
          <p:cNvSpPr/>
          <p:nvPr/>
        </p:nvSpPr>
        <p:spPr>
          <a:xfrm rot="2700000" flipH="1">
            <a:off x="8483830" y="395329"/>
            <a:ext cx="1594809" cy="40262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-1224577" y="-721130"/>
            <a:ext cx="11719392" cy="6933662"/>
            <a:chOff x="-1224577" y="-721130"/>
            <a:chExt cx="11719392" cy="6933662"/>
          </a:xfrm>
        </p:grpSpPr>
        <p:sp>
          <p:nvSpPr>
            <p:cNvPr id="40" name="Google Shape;40;p4"/>
            <p:cNvSpPr/>
            <p:nvPr/>
          </p:nvSpPr>
          <p:spPr>
            <a:xfrm rot="-2700000">
              <a:off x="8103263" y="151567"/>
              <a:ext cx="2635104" cy="402627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2700000">
              <a:off x="8196102" y="-72543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rot="-2700000">
              <a:off x="-1375304" y="802752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2700000">
              <a:off x="-571742" y="5161319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44" name="Google Shape;44;p4"/>
          <p:cNvSpPr/>
          <p:nvPr/>
        </p:nvSpPr>
        <p:spPr>
          <a:xfrm rot="-2700000">
            <a:off x="-595465" y="5108892"/>
            <a:ext cx="1594809" cy="40262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8566753" y="35805"/>
            <a:ext cx="404400" cy="404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6"/>
          <p:cNvGrpSpPr/>
          <p:nvPr/>
        </p:nvGrpSpPr>
        <p:grpSpPr>
          <a:xfrm>
            <a:off x="82110" y="-69930"/>
            <a:ext cx="10412706" cy="6282462"/>
            <a:chOff x="82110" y="-69930"/>
            <a:chExt cx="10412706" cy="6282462"/>
          </a:xfrm>
        </p:grpSpPr>
        <p:sp>
          <p:nvSpPr>
            <p:cNvPr id="63" name="Google Shape;63;p6"/>
            <p:cNvSpPr/>
            <p:nvPr/>
          </p:nvSpPr>
          <p:spPr>
            <a:xfrm rot="-2700000">
              <a:off x="-68617" y="5161319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 rot="-2700000">
              <a:off x="8103263" y="802767"/>
              <a:ext cx="2635104" cy="402627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 rot="-2700000">
              <a:off x="8196102" y="578657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/>
          <p:nvPr/>
        </p:nvSpPr>
        <p:spPr>
          <a:xfrm rot="-2700000">
            <a:off x="-91215" y="5017617"/>
            <a:ext cx="1594809" cy="40262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8" name="Google Shape;68;p6"/>
          <p:cNvSpPr/>
          <p:nvPr/>
        </p:nvSpPr>
        <p:spPr>
          <a:xfrm rot="-2700000">
            <a:off x="8297541" y="4579522"/>
            <a:ext cx="404324" cy="4043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69" name="Google Shape;69;p6"/>
          <p:cNvGrpSpPr/>
          <p:nvPr/>
        </p:nvGrpSpPr>
        <p:grpSpPr>
          <a:xfrm>
            <a:off x="8343718" y="687005"/>
            <a:ext cx="627435" cy="4250671"/>
            <a:chOff x="8343718" y="687005"/>
            <a:chExt cx="627435" cy="4250671"/>
          </a:xfrm>
        </p:grpSpPr>
        <p:sp>
          <p:nvSpPr>
            <p:cNvPr id="70" name="Google Shape;70;p6"/>
            <p:cNvSpPr/>
            <p:nvPr/>
          </p:nvSpPr>
          <p:spPr>
            <a:xfrm rot="-2698021">
              <a:off x="8420031" y="4492890"/>
              <a:ext cx="368473" cy="368473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8566753" y="687005"/>
              <a:ext cx="404400" cy="40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subTitle" idx="1"/>
          </p:nvPr>
        </p:nvSpPr>
        <p:spPr>
          <a:xfrm>
            <a:off x="5079525" y="2756000"/>
            <a:ext cx="3351300" cy="1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subTitle" idx="2"/>
          </p:nvPr>
        </p:nvSpPr>
        <p:spPr>
          <a:xfrm>
            <a:off x="720000" y="2756000"/>
            <a:ext cx="3351300" cy="1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subTitle" idx="3"/>
          </p:nvPr>
        </p:nvSpPr>
        <p:spPr>
          <a:xfrm>
            <a:off x="720001" y="2197100"/>
            <a:ext cx="3351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4"/>
          </p:nvPr>
        </p:nvSpPr>
        <p:spPr>
          <a:xfrm>
            <a:off x="5079558" y="2197100"/>
            <a:ext cx="3351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47" name="Google Shape;247;p23"/>
          <p:cNvGrpSpPr/>
          <p:nvPr/>
        </p:nvGrpSpPr>
        <p:grpSpPr>
          <a:xfrm>
            <a:off x="720010" y="-682082"/>
            <a:ext cx="8788336" cy="7434082"/>
            <a:chOff x="720010" y="-682082"/>
            <a:chExt cx="8788336" cy="7434082"/>
          </a:xfrm>
        </p:grpSpPr>
        <p:sp>
          <p:nvSpPr>
            <p:cNvPr id="248" name="Google Shape;248;p23"/>
            <p:cNvSpPr/>
            <p:nvPr/>
          </p:nvSpPr>
          <p:spPr>
            <a:xfrm rot="2700000">
              <a:off x="476458" y="5476687"/>
              <a:ext cx="2635104" cy="402627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49" name="Google Shape;249;p23"/>
            <p:cNvSpPr/>
            <p:nvPr/>
          </p:nvSpPr>
          <p:spPr>
            <a:xfrm rot="2700000">
              <a:off x="1017494" y="5252601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 rot="2700000">
              <a:off x="7657819" y="-33495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251" name="Google Shape;251;p23"/>
          <p:cNvSpPr/>
          <p:nvPr/>
        </p:nvSpPr>
        <p:spPr>
          <a:xfrm rot="2700000">
            <a:off x="7609019" y="-1565"/>
            <a:ext cx="1594809" cy="40262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2" name="Google Shape;252;p23"/>
          <p:cNvSpPr/>
          <p:nvPr/>
        </p:nvSpPr>
        <p:spPr>
          <a:xfrm rot="-2700000">
            <a:off x="8297541" y="4579522"/>
            <a:ext cx="404324" cy="4043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53" name="Google Shape;253;p23"/>
          <p:cNvGrpSpPr/>
          <p:nvPr/>
        </p:nvGrpSpPr>
        <p:grpSpPr>
          <a:xfrm>
            <a:off x="1706686" y="4416577"/>
            <a:ext cx="7158132" cy="811761"/>
            <a:chOff x="1706686" y="4416577"/>
            <a:chExt cx="7158132" cy="811761"/>
          </a:xfrm>
        </p:grpSpPr>
        <p:sp>
          <p:nvSpPr>
            <p:cNvPr id="254" name="Google Shape;254;p23"/>
            <p:cNvSpPr/>
            <p:nvPr/>
          </p:nvSpPr>
          <p:spPr>
            <a:xfrm rot="5400000">
              <a:off x="1706686" y="4823938"/>
              <a:ext cx="404400" cy="40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55" name="Google Shape;255;p23"/>
            <p:cNvSpPr/>
            <p:nvPr/>
          </p:nvSpPr>
          <p:spPr>
            <a:xfrm rot="-2698021">
              <a:off x="8420031" y="4492890"/>
              <a:ext cx="368473" cy="368473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1"/>
          </p:nvPr>
        </p:nvSpPr>
        <p:spPr>
          <a:xfrm>
            <a:off x="4947757" y="1667625"/>
            <a:ext cx="30408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ubTitle" idx="2"/>
          </p:nvPr>
        </p:nvSpPr>
        <p:spPr>
          <a:xfrm>
            <a:off x="1155443" y="1667625"/>
            <a:ext cx="30408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60" name="Google Shape;260;p24"/>
          <p:cNvGrpSpPr/>
          <p:nvPr/>
        </p:nvGrpSpPr>
        <p:grpSpPr>
          <a:xfrm>
            <a:off x="-903665" y="1579057"/>
            <a:ext cx="11398481" cy="3564449"/>
            <a:chOff x="-903665" y="1579057"/>
            <a:chExt cx="11398481" cy="3564449"/>
          </a:xfrm>
        </p:grpSpPr>
        <p:sp>
          <p:nvSpPr>
            <p:cNvPr id="261" name="Google Shape;261;p24"/>
            <p:cNvSpPr/>
            <p:nvPr/>
          </p:nvSpPr>
          <p:spPr>
            <a:xfrm rot="-2700000">
              <a:off x="8103263" y="3868192"/>
              <a:ext cx="2635104" cy="402627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62" name="Google Shape;262;p24"/>
            <p:cNvSpPr/>
            <p:nvPr/>
          </p:nvSpPr>
          <p:spPr>
            <a:xfrm rot="-2700000">
              <a:off x="8196102" y="3644082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63" name="Google Shape;263;p24"/>
            <p:cNvSpPr/>
            <p:nvPr/>
          </p:nvSpPr>
          <p:spPr>
            <a:xfrm rot="-2700000">
              <a:off x="-1054392" y="2227644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264" name="Google Shape;264;p24"/>
          <p:cNvSpPr/>
          <p:nvPr/>
        </p:nvSpPr>
        <p:spPr>
          <a:xfrm rot="-2700000">
            <a:off x="-819240" y="2479667"/>
            <a:ext cx="1594809" cy="40262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5" name="Google Shape;265;p24"/>
          <p:cNvSpPr/>
          <p:nvPr/>
        </p:nvSpPr>
        <p:spPr>
          <a:xfrm rot="-2700000">
            <a:off x="8277141" y="334347"/>
            <a:ext cx="404324" cy="4043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66" name="Google Shape;266;p24"/>
          <p:cNvGrpSpPr/>
          <p:nvPr/>
        </p:nvGrpSpPr>
        <p:grpSpPr>
          <a:xfrm>
            <a:off x="8323318" y="171402"/>
            <a:ext cx="647835" cy="3985429"/>
            <a:chOff x="8323318" y="171402"/>
            <a:chExt cx="647835" cy="3985429"/>
          </a:xfrm>
        </p:grpSpPr>
        <p:sp>
          <p:nvSpPr>
            <p:cNvPr id="267" name="Google Shape;267;p24"/>
            <p:cNvSpPr/>
            <p:nvPr/>
          </p:nvSpPr>
          <p:spPr>
            <a:xfrm>
              <a:off x="8566753" y="3752430"/>
              <a:ext cx="404400" cy="40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 rot="-2698021">
              <a:off x="8399631" y="247715"/>
              <a:ext cx="368473" cy="368473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subTitle" idx="1"/>
          </p:nvPr>
        </p:nvSpPr>
        <p:spPr>
          <a:xfrm>
            <a:off x="720000" y="2908876"/>
            <a:ext cx="2392800" cy="13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subTitle" idx="2"/>
          </p:nvPr>
        </p:nvSpPr>
        <p:spPr>
          <a:xfrm>
            <a:off x="3375538" y="2908876"/>
            <a:ext cx="2392800" cy="13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5"/>
          <p:cNvSpPr txBox="1">
            <a:spLocks noGrp="1"/>
          </p:cNvSpPr>
          <p:nvPr>
            <p:ph type="subTitle" idx="3"/>
          </p:nvPr>
        </p:nvSpPr>
        <p:spPr>
          <a:xfrm>
            <a:off x="6031075" y="2908876"/>
            <a:ext cx="2392800" cy="13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subTitle" idx="4"/>
          </p:nvPr>
        </p:nvSpPr>
        <p:spPr>
          <a:xfrm>
            <a:off x="720000" y="2420075"/>
            <a:ext cx="2392800" cy="4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subTitle" idx="5"/>
          </p:nvPr>
        </p:nvSpPr>
        <p:spPr>
          <a:xfrm>
            <a:off x="3375604" y="2420075"/>
            <a:ext cx="2392800" cy="4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6"/>
          </p:nvPr>
        </p:nvSpPr>
        <p:spPr>
          <a:xfrm>
            <a:off x="6031075" y="2420075"/>
            <a:ext cx="2392800" cy="4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77" name="Google Shape;277;p25"/>
          <p:cNvGrpSpPr/>
          <p:nvPr/>
        </p:nvGrpSpPr>
        <p:grpSpPr>
          <a:xfrm>
            <a:off x="-1224577" y="-721130"/>
            <a:ext cx="11719392" cy="6933662"/>
            <a:chOff x="-1224577" y="-721130"/>
            <a:chExt cx="11719392" cy="6933662"/>
          </a:xfrm>
        </p:grpSpPr>
        <p:sp>
          <p:nvSpPr>
            <p:cNvPr id="278" name="Google Shape;278;p25"/>
            <p:cNvSpPr/>
            <p:nvPr/>
          </p:nvSpPr>
          <p:spPr>
            <a:xfrm rot="-2700000">
              <a:off x="8103263" y="151567"/>
              <a:ext cx="2635104" cy="402627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 rot="-2700000">
              <a:off x="8196102" y="-72543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80" name="Google Shape;280;p25"/>
            <p:cNvSpPr/>
            <p:nvPr/>
          </p:nvSpPr>
          <p:spPr>
            <a:xfrm rot="-2700000">
              <a:off x="-1375304" y="802752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 rot="-2700000">
              <a:off x="3416783" y="5161319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282" name="Google Shape;282;p25"/>
          <p:cNvSpPr/>
          <p:nvPr/>
        </p:nvSpPr>
        <p:spPr>
          <a:xfrm rot="-2700000">
            <a:off x="3393060" y="5108892"/>
            <a:ext cx="1594809" cy="40262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3" name="Google Shape;283;p25"/>
          <p:cNvSpPr/>
          <p:nvPr/>
        </p:nvSpPr>
        <p:spPr>
          <a:xfrm>
            <a:off x="8566753" y="35805"/>
            <a:ext cx="404400" cy="404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6"/>
          <p:cNvSpPr txBox="1">
            <a:spLocks noGrp="1"/>
          </p:cNvSpPr>
          <p:nvPr>
            <p:ph type="subTitle" idx="1"/>
          </p:nvPr>
        </p:nvSpPr>
        <p:spPr>
          <a:xfrm>
            <a:off x="720000" y="2065850"/>
            <a:ext cx="35934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6"/>
          <p:cNvSpPr txBox="1">
            <a:spLocks noGrp="1"/>
          </p:cNvSpPr>
          <p:nvPr>
            <p:ph type="subTitle" idx="2"/>
          </p:nvPr>
        </p:nvSpPr>
        <p:spPr>
          <a:xfrm>
            <a:off x="4830554" y="2065850"/>
            <a:ext cx="35934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6"/>
          <p:cNvSpPr txBox="1">
            <a:spLocks noGrp="1"/>
          </p:cNvSpPr>
          <p:nvPr>
            <p:ph type="subTitle" idx="3"/>
          </p:nvPr>
        </p:nvSpPr>
        <p:spPr>
          <a:xfrm>
            <a:off x="720000" y="3853700"/>
            <a:ext cx="35934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4"/>
          </p:nvPr>
        </p:nvSpPr>
        <p:spPr>
          <a:xfrm>
            <a:off x="4830554" y="3853700"/>
            <a:ext cx="35934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6"/>
          <p:cNvSpPr txBox="1">
            <a:spLocks noGrp="1"/>
          </p:cNvSpPr>
          <p:nvPr>
            <p:ph type="subTitle" idx="5"/>
          </p:nvPr>
        </p:nvSpPr>
        <p:spPr>
          <a:xfrm>
            <a:off x="720000" y="1772500"/>
            <a:ext cx="359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6"/>
          </p:nvPr>
        </p:nvSpPr>
        <p:spPr>
          <a:xfrm>
            <a:off x="720000" y="3560425"/>
            <a:ext cx="359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92" name="Google Shape;292;p26"/>
          <p:cNvSpPr txBox="1">
            <a:spLocks noGrp="1"/>
          </p:cNvSpPr>
          <p:nvPr>
            <p:ph type="subTitle" idx="7"/>
          </p:nvPr>
        </p:nvSpPr>
        <p:spPr>
          <a:xfrm>
            <a:off x="4830525" y="1772500"/>
            <a:ext cx="359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93" name="Google Shape;293;p26"/>
          <p:cNvSpPr txBox="1">
            <a:spLocks noGrp="1"/>
          </p:cNvSpPr>
          <p:nvPr>
            <p:ph type="subTitle" idx="8"/>
          </p:nvPr>
        </p:nvSpPr>
        <p:spPr>
          <a:xfrm>
            <a:off x="4830525" y="3560425"/>
            <a:ext cx="359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94" name="Google Shape;294;p26"/>
          <p:cNvGrpSpPr/>
          <p:nvPr/>
        </p:nvGrpSpPr>
        <p:grpSpPr>
          <a:xfrm>
            <a:off x="-1123679" y="-1510199"/>
            <a:ext cx="11057352" cy="7735465"/>
            <a:chOff x="-1123679" y="-1510199"/>
            <a:chExt cx="11057352" cy="7735465"/>
          </a:xfrm>
        </p:grpSpPr>
        <p:sp>
          <p:nvSpPr>
            <p:cNvPr id="295" name="Google Shape;295;p26"/>
            <p:cNvSpPr/>
            <p:nvPr/>
          </p:nvSpPr>
          <p:spPr>
            <a:xfrm rot="-8100000">
              <a:off x="6039218" y="-637513"/>
              <a:ext cx="2635104" cy="402627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 rot="-8100000">
              <a:off x="5978883" y="-637501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 rot="2700000">
              <a:off x="-1274406" y="3464743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 rot="2700000">
              <a:off x="8083146" y="5174052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299" name="Google Shape;299;p26"/>
          <p:cNvSpPr/>
          <p:nvPr/>
        </p:nvSpPr>
        <p:spPr>
          <a:xfrm rot="2700000">
            <a:off x="-772506" y="3464723"/>
            <a:ext cx="1594809" cy="40262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00" name="Google Shape;300;p26"/>
          <p:cNvSpPr/>
          <p:nvPr/>
        </p:nvSpPr>
        <p:spPr>
          <a:xfrm rot="-5400000">
            <a:off x="7105520" y="148488"/>
            <a:ext cx="404400" cy="404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7"/>
          <p:cNvSpPr txBox="1">
            <a:spLocks noGrp="1"/>
          </p:cNvSpPr>
          <p:nvPr>
            <p:ph type="subTitle" idx="1"/>
          </p:nvPr>
        </p:nvSpPr>
        <p:spPr>
          <a:xfrm>
            <a:off x="720000" y="1786351"/>
            <a:ext cx="2413200" cy="9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7"/>
          <p:cNvSpPr txBox="1">
            <a:spLocks noGrp="1"/>
          </p:cNvSpPr>
          <p:nvPr>
            <p:ph type="subTitle" idx="2"/>
          </p:nvPr>
        </p:nvSpPr>
        <p:spPr>
          <a:xfrm>
            <a:off x="3365300" y="1786351"/>
            <a:ext cx="2413200" cy="9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7"/>
          <p:cNvSpPr txBox="1">
            <a:spLocks noGrp="1"/>
          </p:cNvSpPr>
          <p:nvPr>
            <p:ph type="subTitle" idx="3"/>
          </p:nvPr>
        </p:nvSpPr>
        <p:spPr>
          <a:xfrm>
            <a:off x="720000" y="3516650"/>
            <a:ext cx="2413200" cy="9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7"/>
          <p:cNvSpPr txBox="1">
            <a:spLocks noGrp="1"/>
          </p:cNvSpPr>
          <p:nvPr>
            <p:ph type="subTitle" idx="4"/>
          </p:nvPr>
        </p:nvSpPr>
        <p:spPr>
          <a:xfrm>
            <a:off x="3365300" y="3516650"/>
            <a:ext cx="2413200" cy="9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7"/>
          <p:cNvSpPr txBox="1">
            <a:spLocks noGrp="1"/>
          </p:cNvSpPr>
          <p:nvPr>
            <p:ph type="subTitle" idx="5"/>
          </p:nvPr>
        </p:nvSpPr>
        <p:spPr>
          <a:xfrm>
            <a:off x="6010800" y="1786351"/>
            <a:ext cx="2413200" cy="9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7"/>
          <p:cNvSpPr txBox="1">
            <a:spLocks noGrp="1"/>
          </p:cNvSpPr>
          <p:nvPr>
            <p:ph type="subTitle" idx="6"/>
          </p:nvPr>
        </p:nvSpPr>
        <p:spPr>
          <a:xfrm>
            <a:off x="6010800" y="3516650"/>
            <a:ext cx="2413200" cy="9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7"/>
          <p:cNvSpPr txBox="1">
            <a:spLocks noGrp="1"/>
          </p:cNvSpPr>
          <p:nvPr>
            <p:ph type="subTitle" idx="7"/>
          </p:nvPr>
        </p:nvSpPr>
        <p:spPr>
          <a:xfrm>
            <a:off x="720000" y="1412475"/>
            <a:ext cx="2413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0" name="Google Shape;310;p27"/>
          <p:cNvSpPr txBox="1">
            <a:spLocks noGrp="1"/>
          </p:cNvSpPr>
          <p:nvPr>
            <p:ph type="subTitle" idx="8"/>
          </p:nvPr>
        </p:nvSpPr>
        <p:spPr>
          <a:xfrm>
            <a:off x="3365300" y="1412475"/>
            <a:ext cx="2413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1" name="Google Shape;311;p27"/>
          <p:cNvSpPr txBox="1">
            <a:spLocks noGrp="1"/>
          </p:cNvSpPr>
          <p:nvPr>
            <p:ph type="subTitle" idx="9"/>
          </p:nvPr>
        </p:nvSpPr>
        <p:spPr>
          <a:xfrm>
            <a:off x="6010800" y="1412475"/>
            <a:ext cx="2413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2" name="Google Shape;312;p27"/>
          <p:cNvSpPr txBox="1">
            <a:spLocks noGrp="1"/>
          </p:cNvSpPr>
          <p:nvPr>
            <p:ph type="subTitle" idx="13"/>
          </p:nvPr>
        </p:nvSpPr>
        <p:spPr>
          <a:xfrm>
            <a:off x="720000" y="3139552"/>
            <a:ext cx="2413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3" name="Google Shape;313;p27"/>
          <p:cNvSpPr txBox="1">
            <a:spLocks noGrp="1"/>
          </p:cNvSpPr>
          <p:nvPr>
            <p:ph type="subTitle" idx="14"/>
          </p:nvPr>
        </p:nvSpPr>
        <p:spPr>
          <a:xfrm>
            <a:off x="3365300" y="3139552"/>
            <a:ext cx="2413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4" name="Google Shape;314;p27"/>
          <p:cNvSpPr txBox="1">
            <a:spLocks noGrp="1"/>
          </p:cNvSpPr>
          <p:nvPr>
            <p:ph type="subTitle" idx="15"/>
          </p:nvPr>
        </p:nvSpPr>
        <p:spPr>
          <a:xfrm>
            <a:off x="6010800" y="3139552"/>
            <a:ext cx="2413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15" name="Google Shape;315;p27"/>
          <p:cNvGrpSpPr/>
          <p:nvPr/>
        </p:nvGrpSpPr>
        <p:grpSpPr>
          <a:xfrm>
            <a:off x="2380284" y="-711847"/>
            <a:ext cx="7589442" cy="7336179"/>
            <a:chOff x="2380284" y="-711847"/>
            <a:chExt cx="7589442" cy="7336179"/>
          </a:xfrm>
        </p:grpSpPr>
        <p:sp>
          <p:nvSpPr>
            <p:cNvPr id="316" name="Google Shape;316;p27"/>
            <p:cNvSpPr/>
            <p:nvPr/>
          </p:nvSpPr>
          <p:spPr>
            <a:xfrm rot="-8100000">
              <a:off x="2229557" y="5164381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 rot="2700000" flipH="1">
              <a:off x="8119200" y="-63260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 rot="2700000" flipH="1">
              <a:off x="7430588" y="13056"/>
              <a:ext cx="2001254" cy="40262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 rot="2700000">
              <a:off x="2624000" y="5312156"/>
              <a:ext cx="2497643" cy="502753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320" name="Google Shape;320;p27"/>
          <p:cNvSpPr/>
          <p:nvPr/>
        </p:nvSpPr>
        <p:spPr>
          <a:xfrm rot="-2700000">
            <a:off x="83741" y="162947"/>
            <a:ext cx="404324" cy="4043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1" name="Google Shape;321;p27"/>
          <p:cNvSpPr/>
          <p:nvPr/>
        </p:nvSpPr>
        <p:spPr>
          <a:xfrm rot="-2698021">
            <a:off x="206231" y="76315"/>
            <a:ext cx="368473" cy="368473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2" name="Google Shape;322;p27"/>
          <p:cNvSpPr/>
          <p:nvPr/>
        </p:nvSpPr>
        <p:spPr>
          <a:xfrm rot="2700000" flipH="1">
            <a:off x="8483830" y="395329"/>
            <a:ext cx="1594809" cy="40262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sz="3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 txBox="1">
            <a:spLocks noGrp="1"/>
          </p:cNvSpPr>
          <p:nvPr>
            <p:ph type="ctrTitle"/>
          </p:nvPr>
        </p:nvSpPr>
        <p:spPr>
          <a:xfrm>
            <a:off x="1099500" y="1954497"/>
            <a:ext cx="6945000" cy="1542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 RAN-based cellular system</a:t>
            </a:r>
            <a:endParaRPr dirty="0"/>
          </a:p>
        </p:txBody>
      </p:sp>
      <p:sp>
        <p:nvSpPr>
          <p:cNvPr id="371" name="Google Shape;371;p35"/>
          <p:cNvSpPr txBox="1">
            <a:spLocks noGrp="1"/>
          </p:cNvSpPr>
          <p:nvPr>
            <p:ph type="subTitle" idx="1"/>
          </p:nvPr>
        </p:nvSpPr>
        <p:spPr>
          <a:xfrm>
            <a:off x="1099500" y="3690347"/>
            <a:ext cx="6945000" cy="932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Matteo Halilaga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Lorenzo Mancinelli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Rocco Giuseppe Pastore</a:t>
            </a:r>
          </a:p>
        </p:txBody>
      </p:sp>
      <p:pic>
        <p:nvPicPr>
          <p:cNvPr id="4" name="Immagine 3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17866E36-2FB7-C21B-7B8B-AAFB5D7F56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423E3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12346" y="620628"/>
            <a:ext cx="1119308" cy="11408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/>
              <a:t>Exponential distribution – </a:t>
            </a:r>
            <a:r>
              <a:rPr lang="en" sz="2800" dirty="0"/>
              <a:t>queueing time</a:t>
            </a:r>
            <a:endParaRPr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3" name="Google Shape;503;p45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553854" y="4034225"/>
                <a:ext cx="2413200" cy="35009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IBM Plex Sans" panose="020B0503050203000203" pitchFamily="34" charset="0"/>
                  </a:rPr>
                  <a:t>Slow link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𝑘𝑏𝑝𝑠</m:t>
                    </m:r>
                  </m:oMath>
                </a14:m>
                <a:endParaRPr dirty="0">
                  <a:latin typeface="IBM Plex Sans" panose="020B0503050203000203" pitchFamily="34" charset="0"/>
                </a:endParaRPr>
              </a:p>
            </p:txBody>
          </p:sp>
        </mc:Choice>
        <mc:Fallback>
          <p:sp>
            <p:nvSpPr>
              <p:cNvPr id="503" name="Google Shape;503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53854" y="4034225"/>
                <a:ext cx="2413200" cy="350094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9" name="Google Shape;509;p45"/>
          <p:cNvSpPr txBox="1">
            <a:spLocks noGrp="1"/>
          </p:cNvSpPr>
          <p:nvPr>
            <p:ph type="subTitle" idx="7"/>
          </p:nvPr>
        </p:nvSpPr>
        <p:spPr>
          <a:xfrm>
            <a:off x="1185112" y="1416704"/>
            <a:ext cx="2413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Low usage</a:t>
            </a:r>
            <a:endParaRPr sz="1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0560324-A0F1-ADEE-3EF9-906EAEECA6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9880" y="1763985"/>
            <a:ext cx="3983666" cy="226409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5B78EBB-2858-B3AB-DF34-224AA41F584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760454" y="1763171"/>
            <a:ext cx="3983666" cy="2265727"/>
          </a:xfrm>
          <a:prstGeom prst="rect">
            <a:avLst/>
          </a:prstGeom>
        </p:spPr>
      </p:pic>
      <p:sp>
        <p:nvSpPr>
          <p:cNvPr id="26" name="Google Shape;509;p45">
            <a:extLst>
              <a:ext uri="{FF2B5EF4-FFF2-40B4-BE49-F238E27FC236}">
                <a16:creationId xmlns:a16="http://schemas.microsoft.com/office/drawing/2014/main" id="{4DCDE1DD-8CD1-15DD-A029-3AB30544F3C8}"/>
              </a:ext>
            </a:extLst>
          </p:cNvPr>
          <p:cNvSpPr txBox="1">
            <a:spLocks/>
          </p:cNvSpPr>
          <p:nvPr/>
        </p:nvSpPr>
        <p:spPr>
          <a:xfrm>
            <a:off x="5545690" y="1414646"/>
            <a:ext cx="2413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it-IT" sz="1600" dirty="0"/>
              <a:t>High </a:t>
            </a:r>
            <a:r>
              <a:rPr lang="it-IT" sz="1600" dirty="0" err="1"/>
              <a:t>usage</a:t>
            </a:r>
            <a:endParaRPr lang="it-IT" sz="1600" dirty="0"/>
          </a:p>
        </p:txBody>
      </p:sp>
      <p:sp>
        <p:nvSpPr>
          <p:cNvPr id="2" name="Google Shape;439;p42">
            <a:extLst>
              <a:ext uri="{FF2B5EF4-FFF2-40B4-BE49-F238E27FC236}">
                <a16:creationId xmlns:a16="http://schemas.microsoft.com/office/drawing/2014/main" id="{460CE01B-DFD7-F440-BAD0-CF31B24A17E3}"/>
              </a:ext>
            </a:extLst>
          </p:cNvPr>
          <p:cNvSpPr txBox="1">
            <a:spLocks/>
          </p:cNvSpPr>
          <p:nvPr/>
        </p:nvSpPr>
        <p:spPr>
          <a:xfrm>
            <a:off x="3983027" y="4769222"/>
            <a:ext cx="1177947" cy="359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spcAft>
                <a:spcPts val="600"/>
              </a:spcAft>
            </a:pPr>
            <a:r>
              <a:rPr lang="it-IT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9471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/>
              <a:t>Lognormal distribution</a:t>
            </a:r>
            <a:endParaRPr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3" name="Google Shape;503;p45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929274" y="3471817"/>
                <a:ext cx="3711675" cy="35009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dirty="0">
                    <a:latin typeface="IBM Plex Sans" panose="020B0503050203000203" pitchFamily="34" charset="0"/>
                  </a:rPr>
                  <a:t>Low load - slow link </a:t>
                </a:r>
                <a14:m>
                  <m:oMath xmlns:m="http://schemas.openxmlformats.org/officeDocument/2006/math">
                    <m:r>
                      <a:rPr lang="it-IT" sz="11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it-IT" sz="11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it-IT" sz="11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0" smtClean="0">
                        <a:latin typeface="Cambria Math" panose="02040503050406030204" pitchFamily="18" charset="0"/>
                      </a:rPr>
                      <m:t>200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𝑏𝑦𝑡𝑒𝑠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𝑘𝑏𝑝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sz="1100" dirty="0">
                  <a:latin typeface="IBM Plex Sans" panose="020B0503050203000203" pitchFamily="34" charset="0"/>
                </a:endParaRPr>
              </a:p>
            </p:txBody>
          </p:sp>
        </mc:Choice>
        <mc:Fallback>
          <p:sp>
            <p:nvSpPr>
              <p:cNvPr id="503" name="Google Shape;503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929274" y="3471817"/>
                <a:ext cx="3711675" cy="350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9" name="Google Shape;509;p45"/>
          <p:cNvSpPr txBox="1">
            <a:spLocks noGrp="1"/>
          </p:cNvSpPr>
          <p:nvPr>
            <p:ph type="subTitle" idx="7"/>
          </p:nvPr>
        </p:nvSpPr>
        <p:spPr>
          <a:xfrm>
            <a:off x="1526157" y="1119325"/>
            <a:ext cx="2413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Low usage</a:t>
            </a:r>
            <a:endParaRPr sz="1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0560324-A0F1-ADEE-3EF9-906EAEECA6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3112" y="1472969"/>
            <a:ext cx="3600000" cy="204604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5B78EBB-2858-B3AB-DF34-224AA41F584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572000" y="1472969"/>
            <a:ext cx="3600000" cy="2047517"/>
          </a:xfrm>
          <a:prstGeom prst="rect">
            <a:avLst/>
          </a:prstGeom>
        </p:spPr>
      </p:pic>
      <p:sp>
        <p:nvSpPr>
          <p:cNvPr id="26" name="Google Shape;509;p45">
            <a:extLst>
              <a:ext uri="{FF2B5EF4-FFF2-40B4-BE49-F238E27FC236}">
                <a16:creationId xmlns:a16="http://schemas.microsoft.com/office/drawing/2014/main" id="{4DCDE1DD-8CD1-15DD-A029-3AB30544F3C8}"/>
              </a:ext>
            </a:extLst>
          </p:cNvPr>
          <p:cNvSpPr txBox="1">
            <a:spLocks/>
          </p:cNvSpPr>
          <p:nvPr/>
        </p:nvSpPr>
        <p:spPr>
          <a:xfrm>
            <a:off x="5282311" y="1119325"/>
            <a:ext cx="2413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it-IT" sz="1600" dirty="0"/>
              <a:t>High </a:t>
            </a:r>
            <a:r>
              <a:rPr lang="it-IT" sz="1600" dirty="0" err="1"/>
              <a:t>usage</a:t>
            </a:r>
            <a:endParaRPr lang="it-IT" sz="1600" dirty="0"/>
          </a:p>
        </p:txBody>
      </p:sp>
      <p:sp>
        <p:nvSpPr>
          <p:cNvPr id="2" name="Google Shape;439;p42">
            <a:extLst>
              <a:ext uri="{FF2B5EF4-FFF2-40B4-BE49-F238E27FC236}">
                <a16:creationId xmlns:a16="http://schemas.microsoft.com/office/drawing/2014/main" id="{460CE01B-DFD7-F440-BAD0-CF31B24A17E3}"/>
              </a:ext>
            </a:extLst>
          </p:cNvPr>
          <p:cNvSpPr txBox="1">
            <a:spLocks/>
          </p:cNvSpPr>
          <p:nvPr/>
        </p:nvSpPr>
        <p:spPr>
          <a:xfrm>
            <a:off x="3983027" y="4769222"/>
            <a:ext cx="1177947" cy="359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spcAft>
                <a:spcPts val="600"/>
              </a:spcAft>
            </a:pPr>
            <a:r>
              <a:rPr lang="it-IT" b="1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503;p45">
                <a:extLst>
                  <a:ext uri="{FF2B5EF4-FFF2-40B4-BE49-F238E27FC236}">
                    <a16:creationId xmlns:a16="http://schemas.microsoft.com/office/drawing/2014/main" id="{CDC023E3-BD7D-1969-B76B-4A1A0A70BA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5111" y="598403"/>
                <a:ext cx="2963481" cy="3500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9pPr>
              </a:lstStyle>
              <a:p>
                <a:pPr marL="0" indent="0" algn="ctr"/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it-IT" dirty="0">
                    <a:latin typeface="IBM Plex Sans" panose="020B0503050203000203" pitchFamily="34" charset="0"/>
                  </a:rPr>
                  <a:t> </a:t>
                </a:r>
                <a:r>
                  <a:rPr lang="it-IT" dirty="0" err="1">
                    <a:latin typeface="IBM Plex Sans" panose="020B0503050203000203" pitchFamily="34" charset="0"/>
                  </a:rPr>
                  <a:t>same</a:t>
                </a:r>
                <a:r>
                  <a:rPr lang="it-IT" dirty="0">
                    <a:latin typeface="IBM Plex Sans" panose="020B0503050203000203" pitchFamily="34" charset="0"/>
                  </a:rPr>
                  <a:t> </a:t>
                </a:r>
                <a:r>
                  <a:rPr lang="it-IT" dirty="0" err="1">
                    <a:latin typeface="IBM Plex Sans" panose="020B0503050203000203" pitchFamily="34" charset="0"/>
                  </a:rPr>
                  <a:t>results</a:t>
                </a:r>
                <a:r>
                  <a:rPr lang="it-IT" dirty="0">
                    <a:latin typeface="IBM Plex Sans" panose="020B0503050203000203" pitchFamily="34" charset="0"/>
                  </a:rPr>
                  <a:t> </a:t>
                </a:r>
                <a:r>
                  <a:rPr lang="it-IT" dirty="0" err="1">
                    <a:latin typeface="IBM Plex Sans" panose="020B0503050203000203" pitchFamily="34" charset="0"/>
                  </a:rPr>
                  <a:t>as</a:t>
                </a:r>
                <a:r>
                  <a:rPr lang="it-IT" dirty="0">
                    <a:latin typeface="IBM Plex Sans" panose="020B0503050203000203" pitchFamily="34" charset="0"/>
                  </a:rPr>
                  <a:t> the </a:t>
                </a:r>
                <a:r>
                  <a:rPr lang="it-IT" dirty="0" err="1">
                    <a:latin typeface="IBM Plex Sans" panose="020B0503050203000203" pitchFamily="34" charset="0"/>
                  </a:rPr>
                  <a:t>exponential</a:t>
                </a:r>
                <a:r>
                  <a:rPr lang="it-IT" dirty="0">
                    <a:latin typeface="IBM Plex Sans" panose="020B0503050203000203" pitchFamily="34" charset="0"/>
                  </a:rPr>
                  <a:t> case!</a:t>
                </a:r>
              </a:p>
            </p:txBody>
          </p:sp>
        </mc:Choice>
        <mc:Fallback xmlns="">
          <p:sp>
            <p:nvSpPr>
              <p:cNvPr id="4" name="Google Shape;503;p45">
                <a:extLst>
                  <a:ext uri="{FF2B5EF4-FFF2-40B4-BE49-F238E27FC236}">
                    <a16:creationId xmlns:a16="http://schemas.microsoft.com/office/drawing/2014/main" id="{CDC023E3-BD7D-1969-B76B-4A1A0A70B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111" y="598403"/>
                <a:ext cx="2963481" cy="350094"/>
              </a:xfrm>
              <a:prstGeom prst="rect">
                <a:avLst/>
              </a:prstGeom>
              <a:blipFill>
                <a:blip r:embed="rId6"/>
                <a:stretch>
                  <a:fillRect b="-51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C04F21B4-12FA-0E56-E54F-420F72D0D64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96"/>
          <a:stretch/>
        </p:blipFill>
        <p:spPr>
          <a:xfrm>
            <a:off x="1793671" y="3874236"/>
            <a:ext cx="5534626" cy="57303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F4BD592D-25C8-5DD2-E343-1D824C29DB46}"/>
              </a:ext>
            </a:extLst>
          </p:cNvPr>
          <p:cNvSpPr/>
          <p:nvPr/>
        </p:nvSpPr>
        <p:spPr>
          <a:xfrm>
            <a:off x="4813658" y="3821911"/>
            <a:ext cx="628650" cy="68886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852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Conclusion</a:t>
            </a:r>
            <a:endParaRPr dirty="0"/>
          </a:p>
        </p:txBody>
      </p:sp>
      <p:sp>
        <p:nvSpPr>
          <p:cNvPr id="563" name="Google Shape;563;p52"/>
          <p:cNvSpPr txBox="1"/>
          <p:nvPr/>
        </p:nvSpPr>
        <p:spPr>
          <a:xfrm>
            <a:off x="720000" y="1474072"/>
            <a:ext cx="7704000" cy="269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BM Plex Sans" panose="020B0503050203000203" pitchFamily="34" charset="0"/>
                <a:ea typeface="Karla"/>
                <a:cs typeface="Karla"/>
                <a:sym typeface="Karla"/>
              </a:rPr>
              <a:t>The correct functioning of the system strongly depends on the </a:t>
            </a:r>
            <a:r>
              <a:rPr lang="en-US" b="1" dirty="0">
                <a:solidFill>
                  <a:schemeClr val="dk1"/>
                </a:solidFill>
                <a:latin typeface="IBM Plex Sans" panose="020B0503050203000203" pitchFamily="34" charset="0"/>
                <a:ea typeface="Karla"/>
                <a:cs typeface="Karla"/>
                <a:sym typeface="Karla"/>
              </a:rPr>
              <a:t>sizing of the link</a:t>
            </a:r>
            <a:r>
              <a:rPr lang="en-US" dirty="0">
                <a:solidFill>
                  <a:schemeClr val="dk1"/>
                </a:solidFill>
                <a:latin typeface="IBM Plex Sans" panose="020B0503050203000203" pitchFamily="34" charset="0"/>
                <a:ea typeface="Karla"/>
                <a:cs typeface="Karla"/>
                <a:sym typeface="Karla"/>
              </a:rPr>
              <a:t> between BBU and RRH.</a:t>
            </a:r>
          </a:p>
          <a:p>
            <a:pPr marL="171450" lvl="0" indent="-171450" rtl="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BM Plex Sans" panose="020B0503050203000203" pitchFamily="34" charset="0"/>
                <a:ea typeface="Karla"/>
                <a:cs typeface="Karla"/>
                <a:sym typeface="Karla"/>
              </a:rPr>
              <a:t>With the same packet size and generation rate, the </a:t>
            </a:r>
            <a:r>
              <a:rPr lang="en-US" b="1" dirty="0">
                <a:solidFill>
                  <a:schemeClr val="dk1"/>
                </a:solidFill>
                <a:latin typeface="IBM Plex Sans" panose="020B0503050203000203" pitchFamily="34" charset="0"/>
                <a:ea typeface="Karla"/>
                <a:cs typeface="Karla"/>
                <a:sym typeface="Karla"/>
              </a:rPr>
              <a:t>higher the link</a:t>
            </a:r>
            <a:r>
              <a:rPr lang="en-US" dirty="0">
                <a:solidFill>
                  <a:schemeClr val="dk1"/>
                </a:solidFill>
                <a:latin typeface="IBM Plex Sans" panose="020B0503050203000203" pitchFamily="34" charset="0"/>
                <a:ea typeface="Karla"/>
                <a:cs typeface="Karla"/>
                <a:sym typeface="Karla"/>
              </a:rPr>
              <a:t>, the </a:t>
            </a:r>
            <a:r>
              <a:rPr lang="en-US" b="1" dirty="0">
                <a:solidFill>
                  <a:schemeClr val="dk1"/>
                </a:solidFill>
                <a:latin typeface="IBM Plex Sans" panose="020B0503050203000203" pitchFamily="34" charset="0"/>
                <a:ea typeface="Karla"/>
                <a:cs typeface="Karla"/>
                <a:sym typeface="Karla"/>
              </a:rPr>
              <a:t>lower the system usage</a:t>
            </a:r>
            <a:r>
              <a:rPr lang="en-US" dirty="0">
                <a:solidFill>
                  <a:schemeClr val="dk1"/>
                </a:solidFill>
                <a:latin typeface="IBM Plex Sans" panose="020B0503050203000203" pitchFamily="34" charset="0"/>
                <a:ea typeface="Karla"/>
                <a:cs typeface="Karla"/>
                <a:sym typeface="Karla"/>
              </a:rPr>
              <a:t>, given that not much queue will form on the BBU.</a:t>
            </a:r>
          </a:p>
          <a:p>
            <a:pPr marL="171450" lvl="0" indent="-171450" rtl="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BM Plex Sans" panose="020B0503050203000203" pitchFamily="34" charset="0"/>
                <a:ea typeface="Karla"/>
                <a:cs typeface="Karla"/>
                <a:sym typeface="Karla"/>
              </a:rPr>
              <a:t>When there is </a:t>
            </a:r>
            <a:r>
              <a:rPr lang="en-US" b="1" dirty="0">
                <a:solidFill>
                  <a:schemeClr val="dk1"/>
                </a:solidFill>
                <a:latin typeface="IBM Plex Sans" panose="020B0503050203000203" pitchFamily="34" charset="0"/>
                <a:ea typeface="Karla"/>
                <a:cs typeface="Karla"/>
                <a:sym typeface="Karla"/>
              </a:rPr>
              <a:t>high utilization</a:t>
            </a:r>
            <a:r>
              <a:rPr lang="en-US" dirty="0">
                <a:solidFill>
                  <a:schemeClr val="dk1"/>
                </a:solidFill>
                <a:latin typeface="IBM Plex Sans" panose="020B0503050203000203" pitchFamily="34" charset="0"/>
                <a:ea typeface="Karla"/>
                <a:cs typeface="Karla"/>
                <a:sym typeface="Karla"/>
              </a:rPr>
              <a:t>, it’s </a:t>
            </a:r>
            <a:r>
              <a:rPr lang="en-US" b="1" dirty="0">
                <a:solidFill>
                  <a:schemeClr val="dk1"/>
                </a:solidFill>
                <a:latin typeface="IBM Plex Sans" panose="020B0503050203000203" pitchFamily="34" charset="0"/>
                <a:ea typeface="Karla"/>
                <a:cs typeface="Karla"/>
                <a:sym typeface="Karla"/>
              </a:rPr>
              <a:t>convenient performing compression</a:t>
            </a:r>
            <a:r>
              <a:rPr lang="en-US" dirty="0">
                <a:solidFill>
                  <a:schemeClr val="dk1"/>
                </a:solidFill>
                <a:latin typeface="IBM Plex Sans" panose="020B0503050203000203" pitchFamily="34" charset="0"/>
                <a:ea typeface="Karla"/>
                <a:cs typeface="Karla"/>
                <a:sym typeface="Karla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BM Plex Sans" panose="020B0503050203000203" pitchFamily="34" charset="0"/>
                <a:ea typeface="Karla"/>
                <a:cs typeface="Karla"/>
                <a:sym typeface="Karla"/>
              </a:rPr>
              <a:t>Increasing the number of cells improves system performance slightly when packet compression is performed.</a:t>
            </a:r>
            <a:endParaRPr dirty="0">
              <a:solidFill>
                <a:schemeClr val="dk1"/>
              </a:solidFill>
              <a:latin typeface="IBM Plex Sans" panose="020B0503050203000203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" name="Google Shape;439;p42">
            <a:extLst>
              <a:ext uri="{FF2B5EF4-FFF2-40B4-BE49-F238E27FC236}">
                <a16:creationId xmlns:a16="http://schemas.microsoft.com/office/drawing/2014/main" id="{32D0DC03-C899-36CE-80EC-DB4103A8DAEF}"/>
              </a:ext>
            </a:extLst>
          </p:cNvPr>
          <p:cNvSpPr txBox="1">
            <a:spLocks/>
          </p:cNvSpPr>
          <p:nvPr/>
        </p:nvSpPr>
        <p:spPr>
          <a:xfrm>
            <a:off x="3983027" y="4769222"/>
            <a:ext cx="1177947" cy="359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spcAft>
                <a:spcPts val="600"/>
              </a:spcAft>
            </a:pPr>
            <a:r>
              <a:rPr lang="it-IT" b="1" dirty="0"/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Introduction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Google Shape;439;p4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4409373" y="2037840"/>
                <a:ext cx="4292837" cy="134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algn="l" rtl="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" dirty="0"/>
                  <a:t>Distribution of packet generation rate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𝐞𝐱𝐩</m:t>
                        </m:r>
                      </m:fName>
                      <m:e>
                        <m:d>
                          <m:d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it-IT" b="1" dirty="0"/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it-IT" dirty="0"/>
                  <a:t>Distribution of </a:t>
                </a:r>
                <a:r>
                  <a:rPr lang="it-IT" dirty="0" err="1"/>
                  <a:t>packet</a:t>
                </a:r>
                <a:r>
                  <a:rPr lang="it-IT" dirty="0"/>
                  <a:t> size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𝐞𝐱𝐩</m:t>
                        </m:r>
                      </m:fName>
                      <m:e>
                        <m:d>
                          <m:d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it-IT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𝒍𝒐𝒈𝒏𝒐𝒓𝒎𝒂𝒍</m:t>
                    </m:r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</m:oMath>
                </a14:m>
                <a:endParaRPr lang="it-IT" b="1" dirty="0"/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it-IT" dirty="0"/>
                  <a:t>Link transmission speed -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it-IT" b="1" dirty="0"/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it-IT" dirty="0" err="1"/>
                  <a:t>Packet</a:t>
                </a:r>
                <a:r>
                  <a:rPr lang="it-IT" dirty="0"/>
                  <a:t> </a:t>
                </a:r>
                <a:r>
                  <a:rPr lang="it-IT" dirty="0" err="1"/>
                  <a:t>compression</a:t>
                </a:r>
                <a:r>
                  <a:rPr lang="it-IT" dirty="0"/>
                  <a:t> -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it-IT" b="1" dirty="0"/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cells</a:t>
                </a:r>
                <a:r>
                  <a:rPr lang="it-IT" dirty="0"/>
                  <a:t> -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b="1" dirty="0"/>
              </a:p>
            </p:txBody>
          </p:sp>
        </mc:Choice>
        <mc:Fallback xmlns="">
          <p:sp>
            <p:nvSpPr>
              <p:cNvPr id="439" name="Google Shape;439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09373" y="2037840"/>
                <a:ext cx="4292837" cy="1346400"/>
              </a:xfrm>
              <a:prstGeom prst="rect">
                <a:avLst/>
              </a:prstGeom>
              <a:blipFill>
                <a:blip r:embed="rId3"/>
                <a:stretch>
                  <a:fillRect b="-45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" name="Google Shape;440;p42"/>
          <p:cNvSpPr txBox="1">
            <a:spLocks noGrp="1"/>
          </p:cNvSpPr>
          <p:nvPr>
            <p:ph type="subTitle" idx="2"/>
          </p:nvPr>
        </p:nvSpPr>
        <p:spPr>
          <a:xfrm>
            <a:off x="720000" y="2042414"/>
            <a:ext cx="3351300" cy="2062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Analyze the performances of a Cloud RAN-based cellular system using the following KPIs: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b="1" dirty="0"/>
              <a:t>Mean end-to-end delay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b="1" dirty="0"/>
              <a:t>Queueing time </a:t>
            </a:r>
            <a:r>
              <a:rPr lang="en" dirty="0"/>
              <a:t>on the BBU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The operating modes of the system are:</a:t>
            </a:r>
          </a:p>
          <a:p>
            <a:pPr marL="228600" lvl="0" indent="-2286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" b="1" dirty="0"/>
              <a:t>No compression </a:t>
            </a:r>
            <a:r>
              <a:rPr lang="en" dirty="0"/>
              <a:t>before sending a packet</a:t>
            </a:r>
          </a:p>
          <a:p>
            <a:pPr marL="228600" lvl="0" indent="-2286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" b="1" dirty="0"/>
              <a:t>Compression of X% </a:t>
            </a:r>
            <a:r>
              <a:rPr lang="en" dirty="0"/>
              <a:t>before sending a packet </a:t>
            </a:r>
            <a:endParaRPr dirty="0"/>
          </a:p>
        </p:txBody>
      </p:sp>
      <p:sp>
        <p:nvSpPr>
          <p:cNvPr id="441" name="Google Shape;441;p42"/>
          <p:cNvSpPr txBox="1">
            <a:spLocks noGrp="1"/>
          </p:cNvSpPr>
          <p:nvPr>
            <p:ph type="subTitle" idx="3"/>
          </p:nvPr>
        </p:nvSpPr>
        <p:spPr>
          <a:xfrm>
            <a:off x="1274909" y="1410623"/>
            <a:ext cx="145812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442" name="Google Shape;442;p42"/>
          <p:cNvSpPr txBox="1">
            <a:spLocks noGrp="1"/>
          </p:cNvSpPr>
          <p:nvPr>
            <p:ph type="subTitle" idx="4"/>
          </p:nvPr>
        </p:nvSpPr>
        <p:spPr>
          <a:xfrm>
            <a:off x="4818264" y="1410623"/>
            <a:ext cx="3351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dirty="0"/>
          </a:p>
        </p:txBody>
      </p:sp>
      <p:grpSp>
        <p:nvGrpSpPr>
          <p:cNvPr id="6" name="Google Shape;5645;p84">
            <a:extLst>
              <a:ext uri="{FF2B5EF4-FFF2-40B4-BE49-F238E27FC236}">
                <a16:creationId xmlns:a16="http://schemas.microsoft.com/office/drawing/2014/main" id="{3C32E051-6CD1-97A5-7224-89B22E943B12}"/>
              </a:ext>
            </a:extLst>
          </p:cNvPr>
          <p:cNvGrpSpPr/>
          <p:nvPr/>
        </p:nvGrpSpPr>
        <p:grpSpPr>
          <a:xfrm>
            <a:off x="830476" y="1506052"/>
            <a:ext cx="370645" cy="368042"/>
            <a:chOff x="-63250675" y="3744075"/>
            <a:chExt cx="320350" cy="318100"/>
          </a:xfrm>
          <a:solidFill>
            <a:schemeClr val="accent1"/>
          </a:solidFill>
        </p:grpSpPr>
        <p:sp>
          <p:nvSpPr>
            <p:cNvPr id="7" name="Google Shape;5646;p84">
              <a:extLst>
                <a:ext uri="{FF2B5EF4-FFF2-40B4-BE49-F238E27FC236}">
                  <a16:creationId xmlns:a16="http://schemas.microsoft.com/office/drawing/2014/main" id="{B077743F-277E-E045-6392-08D3EE3897F1}"/>
                </a:ext>
              </a:extLst>
            </p:cNvPr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47;p84">
              <a:extLst>
                <a:ext uri="{FF2B5EF4-FFF2-40B4-BE49-F238E27FC236}">
                  <a16:creationId xmlns:a16="http://schemas.microsoft.com/office/drawing/2014/main" id="{4B9AA47C-9242-E7FC-EF08-21514ADFC034}"/>
                </a:ext>
              </a:extLst>
            </p:cNvPr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648;p84">
              <a:extLst>
                <a:ext uri="{FF2B5EF4-FFF2-40B4-BE49-F238E27FC236}">
                  <a16:creationId xmlns:a16="http://schemas.microsoft.com/office/drawing/2014/main" id="{0260378C-E9EE-11EA-AAE9-A3D9AE4AF277}"/>
                </a:ext>
              </a:extLst>
            </p:cNvPr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6299;p85">
            <a:extLst>
              <a:ext uri="{FF2B5EF4-FFF2-40B4-BE49-F238E27FC236}">
                <a16:creationId xmlns:a16="http://schemas.microsoft.com/office/drawing/2014/main" id="{11DFC997-A4F1-37EC-D40C-08BC3FC113E8}"/>
              </a:ext>
            </a:extLst>
          </p:cNvPr>
          <p:cNvGrpSpPr/>
          <p:nvPr/>
        </p:nvGrpSpPr>
        <p:grpSpPr>
          <a:xfrm>
            <a:off x="4409374" y="1511824"/>
            <a:ext cx="357468" cy="356497"/>
            <a:chOff x="-31455100" y="3909350"/>
            <a:chExt cx="294600" cy="293800"/>
          </a:xfrm>
          <a:solidFill>
            <a:schemeClr val="accent1"/>
          </a:solidFill>
        </p:grpSpPr>
        <p:sp>
          <p:nvSpPr>
            <p:cNvPr id="11" name="Google Shape;6300;p85">
              <a:extLst>
                <a:ext uri="{FF2B5EF4-FFF2-40B4-BE49-F238E27FC236}">
                  <a16:creationId xmlns:a16="http://schemas.microsoft.com/office/drawing/2014/main" id="{4D00D34F-995B-929C-33F0-53770DF1B0BE}"/>
                </a:ext>
              </a:extLst>
            </p:cNvPr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01;p85">
              <a:extLst>
                <a:ext uri="{FF2B5EF4-FFF2-40B4-BE49-F238E27FC236}">
                  <a16:creationId xmlns:a16="http://schemas.microsoft.com/office/drawing/2014/main" id="{C907222C-900E-87D5-3FE0-FF7136E4B7E9}"/>
                </a:ext>
              </a:extLst>
            </p:cNvPr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39;p42">
            <a:extLst>
              <a:ext uri="{FF2B5EF4-FFF2-40B4-BE49-F238E27FC236}">
                <a16:creationId xmlns:a16="http://schemas.microsoft.com/office/drawing/2014/main" id="{B8CBACE8-60A6-F7D4-92AF-A7B968935FFE}"/>
              </a:ext>
            </a:extLst>
          </p:cNvPr>
          <p:cNvSpPr txBox="1">
            <a:spLocks/>
          </p:cNvSpPr>
          <p:nvPr/>
        </p:nvSpPr>
        <p:spPr>
          <a:xfrm>
            <a:off x="3983027" y="4769222"/>
            <a:ext cx="1177947" cy="359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spcAft>
                <a:spcPts val="600"/>
              </a:spcAft>
            </a:pPr>
            <a:r>
              <a:rPr lang="it-IT" b="1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Implementation</a:t>
            </a:r>
            <a:endParaRPr dirty="0"/>
          </a:p>
        </p:txBody>
      </p:sp>
      <p:pic>
        <p:nvPicPr>
          <p:cNvPr id="5" name="Immagine 4" descr="Immagine che contiene schermata, schizzo, diagramma, testo&#10;&#10;Descrizione generata automaticamente">
            <a:extLst>
              <a:ext uri="{FF2B5EF4-FFF2-40B4-BE49-F238E27FC236}">
                <a16:creationId xmlns:a16="http://schemas.microsoft.com/office/drawing/2014/main" id="{780FD41B-F05F-783B-14AB-6D2518A71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9061" y="1553644"/>
            <a:ext cx="3300446" cy="2679658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4F7695B-AFEC-04BF-F3BE-50B4CBBD8872}"/>
              </a:ext>
            </a:extLst>
          </p:cNvPr>
          <p:cNvSpPr/>
          <p:nvPr/>
        </p:nvSpPr>
        <p:spPr>
          <a:xfrm>
            <a:off x="835284" y="1525473"/>
            <a:ext cx="3348000" cy="273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Google Shape;439;p42">
            <a:extLst>
              <a:ext uri="{FF2B5EF4-FFF2-40B4-BE49-F238E27FC236}">
                <a16:creationId xmlns:a16="http://schemas.microsoft.com/office/drawing/2014/main" id="{725B65A1-9E05-9905-7A25-5E4105349B7D}"/>
              </a:ext>
            </a:extLst>
          </p:cNvPr>
          <p:cNvSpPr txBox="1">
            <a:spLocks/>
          </p:cNvSpPr>
          <p:nvPr/>
        </p:nvSpPr>
        <p:spPr>
          <a:xfrm>
            <a:off x="3983027" y="4769222"/>
            <a:ext cx="1177947" cy="359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spcAft>
                <a:spcPts val="600"/>
              </a:spcAft>
            </a:pPr>
            <a:r>
              <a:rPr lang="it-IT" b="1" dirty="0"/>
              <a:t>2</a:t>
            </a:r>
          </a:p>
        </p:txBody>
      </p:sp>
      <p:sp>
        <p:nvSpPr>
          <p:cNvPr id="12" name="Google Shape;440;p42">
            <a:extLst>
              <a:ext uri="{FF2B5EF4-FFF2-40B4-BE49-F238E27FC236}">
                <a16:creationId xmlns:a16="http://schemas.microsoft.com/office/drawing/2014/main" id="{0D9BBE22-C904-A859-DFA7-BF376AFF1F74}"/>
              </a:ext>
            </a:extLst>
          </p:cNvPr>
          <p:cNvSpPr txBox="1">
            <a:spLocks/>
          </p:cNvSpPr>
          <p:nvPr/>
        </p:nvSpPr>
        <p:spPr>
          <a:xfrm>
            <a:off x="4572000" y="1401249"/>
            <a:ext cx="3712939" cy="1862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IBM Plex Sans" panose="020B0503050203000203" pitchFamily="34" charset="0"/>
              </a:rPr>
              <a:t>Application Server</a:t>
            </a:r>
            <a:r>
              <a:rPr lang="en-US" sz="1200" dirty="0">
                <a:solidFill>
                  <a:schemeClr val="tx1"/>
                </a:solidFill>
                <a:latin typeface="IBM Plex Sans" panose="020B0503050203000203" pitchFamily="34" charset="0"/>
              </a:rPr>
              <a:t>: generates packets of size S every T seconds.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IBM Plex Sans" panose="020B0503050203000203" pitchFamily="34" charset="0"/>
              </a:rPr>
              <a:t>BBU</a:t>
            </a:r>
            <a:r>
              <a:rPr lang="en-US" sz="1200" dirty="0">
                <a:solidFill>
                  <a:schemeClr val="tx1"/>
                </a:solidFill>
                <a:latin typeface="IBM Plex Sans" panose="020B0503050203000203" pitchFamily="34" charset="0"/>
              </a:rPr>
              <a:t>: routes packets to the appropriate RRH, with or without compression.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IBM Plex Sans" panose="020B0503050203000203" pitchFamily="34" charset="0"/>
              </a:rPr>
              <a:t>RRH</a:t>
            </a:r>
            <a:r>
              <a:rPr lang="en-US" sz="1200" dirty="0">
                <a:solidFill>
                  <a:schemeClr val="tx1"/>
                </a:solidFill>
                <a:latin typeface="IBM Plex Sans" panose="020B0503050203000203" pitchFamily="34" charset="0"/>
              </a:rPr>
              <a:t>: forward the packet to the specified cell, maybe after a decompression stage.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IBM Plex Sans" panose="020B0503050203000203" pitchFamily="34" charset="0"/>
              </a:rPr>
              <a:t>Cell</a:t>
            </a:r>
            <a:r>
              <a:rPr lang="en-US" sz="1200" dirty="0">
                <a:solidFill>
                  <a:schemeClr val="tx1"/>
                </a:solidFill>
                <a:latin typeface="IBM Plex Sans" panose="020B0503050203000203" pitchFamily="34" charset="0"/>
              </a:rPr>
              <a:t>: destination of the packet. Here the end-to-end delay is measured.</a:t>
            </a:r>
          </a:p>
        </p:txBody>
      </p:sp>
      <p:sp>
        <p:nvSpPr>
          <p:cNvPr id="13" name="Google Shape;440;p42">
            <a:extLst>
              <a:ext uri="{FF2B5EF4-FFF2-40B4-BE49-F238E27FC236}">
                <a16:creationId xmlns:a16="http://schemas.microsoft.com/office/drawing/2014/main" id="{DF95D7F1-A2C1-4C00-6EB3-2A97EE63A62C}"/>
              </a:ext>
            </a:extLst>
          </p:cNvPr>
          <p:cNvSpPr txBox="1">
            <a:spLocks/>
          </p:cNvSpPr>
          <p:nvPr/>
        </p:nvSpPr>
        <p:spPr>
          <a:xfrm>
            <a:off x="4572000" y="3263662"/>
            <a:ext cx="3086456" cy="112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Packet {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cell;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simtime_t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Code verification</a:t>
            </a:r>
            <a:endParaRPr dirty="0"/>
          </a:p>
        </p:txBody>
      </p:sp>
      <p:sp>
        <p:nvSpPr>
          <p:cNvPr id="450" name="Google Shape;450;p43"/>
          <p:cNvSpPr txBox="1">
            <a:spLocks noGrp="1"/>
          </p:cNvSpPr>
          <p:nvPr>
            <p:ph type="subTitle" idx="1"/>
          </p:nvPr>
        </p:nvSpPr>
        <p:spPr>
          <a:xfrm>
            <a:off x="620497" y="1512087"/>
            <a:ext cx="7903006" cy="714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Without compression</a:t>
            </a:r>
            <a:r>
              <a:rPr lang="en" dirty="0"/>
              <a:t>: very high values of link speed, packet size or generation rate lead to </a:t>
            </a:r>
            <a:r>
              <a:rPr lang="en" b="1" dirty="0"/>
              <a:t>almost zero or infinite </a:t>
            </a:r>
            <a:r>
              <a:rPr lang="it-IT" b="1" dirty="0"/>
              <a:t>end-to-end delay</a:t>
            </a:r>
            <a:r>
              <a:rPr lang="it-IT" dirty="0"/>
              <a:t>.</a:t>
            </a:r>
            <a:endParaRPr dirty="0"/>
          </a:p>
        </p:txBody>
      </p:sp>
      <p:sp>
        <p:nvSpPr>
          <p:cNvPr id="453" name="Google Shape;453;p43"/>
          <p:cNvSpPr txBox="1">
            <a:spLocks noGrp="1"/>
          </p:cNvSpPr>
          <p:nvPr>
            <p:ph type="subTitle" idx="4"/>
          </p:nvPr>
        </p:nvSpPr>
        <p:spPr>
          <a:xfrm>
            <a:off x="3375600" y="1098379"/>
            <a:ext cx="2392800" cy="4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Degeneracy tests</a:t>
            </a:r>
            <a:endParaRPr dirty="0"/>
          </a:p>
        </p:txBody>
      </p:sp>
      <p:sp>
        <p:nvSpPr>
          <p:cNvPr id="2" name="Google Shape;450;p43">
            <a:extLst>
              <a:ext uri="{FF2B5EF4-FFF2-40B4-BE49-F238E27FC236}">
                <a16:creationId xmlns:a16="http://schemas.microsoft.com/office/drawing/2014/main" id="{72968A08-29FC-469C-EFC9-D723DC4EFE53}"/>
              </a:ext>
            </a:extLst>
          </p:cNvPr>
          <p:cNvSpPr txBox="1">
            <a:spLocks/>
          </p:cNvSpPr>
          <p:nvPr/>
        </p:nvSpPr>
        <p:spPr>
          <a:xfrm>
            <a:off x="3127622" y="3179408"/>
            <a:ext cx="2888756" cy="35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/>
            <a:r>
              <a:rPr lang="en-US" b="1" dirty="0"/>
              <a:t>With compression</a:t>
            </a:r>
            <a:endParaRPr lang="en-US" dirty="0"/>
          </a:p>
        </p:txBody>
      </p:sp>
      <p:sp>
        <p:nvSpPr>
          <p:cNvPr id="3" name="Google Shape;439;p42">
            <a:extLst>
              <a:ext uri="{FF2B5EF4-FFF2-40B4-BE49-F238E27FC236}">
                <a16:creationId xmlns:a16="http://schemas.microsoft.com/office/drawing/2014/main" id="{0006ACE8-1815-01FF-EB46-AC46A8D6961F}"/>
              </a:ext>
            </a:extLst>
          </p:cNvPr>
          <p:cNvSpPr txBox="1">
            <a:spLocks/>
          </p:cNvSpPr>
          <p:nvPr/>
        </p:nvSpPr>
        <p:spPr>
          <a:xfrm>
            <a:off x="3983027" y="4769222"/>
            <a:ext cx="1177947" cy="359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spcAft>
                <a:spcPts val="600"/>
              </a:spcAft>
            </a:pPr>
            <a:r>
              <a:rPr lang="it-IT" b="1" dirty="0">
                <a:solidFill>
                  <a:schemeClr val="accent1"/>
                </a:solidFill>
              </a:rPr>
              <a:t>3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45C74B67-2AE9-2386-CAC7-6E6C8F309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058" y="2081441"/>
            <a:ext cx="4135884" cy="1019223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E0B84330-63D7-26B8-5298-BCF3C8C1F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3491098"/>
            <a:ext cx="5155260" cy="887689"/>
          </a:xfrm>
          <a:prstGeom prst="rect">
            <a:avLst/>
          </a:prstGeom>
        </p:spPr>
      </p:pic>
      <p:sp>
        <p:nvSpPr>
          <p:cNvPr id="18" name="Google Shape;450;p43">
            <a:extLst>
              <a:ext uri="{FF2B5EF4-FFF2-40B4-BE49-F238E27FC236}">
                <a16:creationId xmlns:a16="http://schemas.microsoft.com/office/drawing/2014/main" id="{6AF9D857-5828-5AC8-FFA4-4F04CBA57DE1}"/>
              </a:ext>
            </a:extLst>
          </p:cNvPr>
          <p:cNvSpPr txBox="1">
            <a:spLocks/>
          </p:cNvSpPr>
          <p:nvPr/>
        </p:nvSpPr>
        <p:spPr>
          <a:xfrm>
            <a:off x="5875260" y="3934942"/>
            <a:ext cx="2888756" cy="3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/>
            <a:r>
              <a:rPr lang="en-US" dirty="0"/>
              <a:t>Equal to the previous case.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23CB69F-D2CA-1036-0620-6162C9BCA180}"/>
              </a:ext>
            </a:extLst>
          </p:cNvPr>
          <p:cNvCxnSpPr>
            <a:cxnSpLocks/>
          </p:cNvCxnSpPr>
          <p:nvPr/>
        </p:nvCxnSpPr>
        <p:spPr>
          <a:xfrm>
            <a:off x="5875260" y="4120729"/>
            <a:ext cx="467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450;p43">
            <a:extLst>
              <a:ext uri="{FF2B5EF4-FFF2-40B4-BE49-F238E27FC236}">
                <a16:creationId xmlns:a16="http://schemas.microsoft.com/office/drawing/2014/main" id="{2B08E67E-9FE7-7938-113D-4F67FAA88797}"/>
              </a:ext>
            </a:extLst>
          </p:cNvPr>
          <p:cNvSpPr txBox="1">
            <a:spLocks/>
          </p:cNvSpPr>
          <p:nvPr/>
        </p:nvSpPr>
        <p:spPr>
          <a:xfrm>
            <a:off x="5943601" y="4120729"/>
            <a:ext cx="2820416" cy="35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/>
            <a:r>
              <a:rPr lang="en-US" dirty="0"/>
              <a:t>Almost zero queueing time.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D2F2354A-CDE8-83CF-8412-602EE451BC6A}"/>
              </a:ext>
            </a:extLst>
          </p:cNvPr>
          <p:cNvCxnSpPr>
            <a:cxnSpLocks/>
          </p:cNvCxnSpPr>
          <p:nvPr/>
        </p:nvCxnSpPr>
        <p:spPr>
          <a:xfrm>
            <a:off x="5875260" y="4312445"/>
            <a:ext cx="467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5AACDA7A-AF0E-42EC-43B7-000E4BF8ACBD}"/>
              </a:ext>
            </a:extLst>
          </p:cNvPr>
          <p:cNvCxnSpPr>
            <a:cxnSpLocks/>
          </p:cNvCxnSpPr>
          <p:nvPr/>
        </p:nvCxnSpPr>
        <p:spPr>
          <a:xfrm>
            <a:off x="513021" y="3168775"/>
            <a:ext cx="8128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Code verification</a:t>
            </a:r>
            <a:endParaRPr dirty="0"/>
          </a:p>
        </p:txBody>
      </p:sp>
      <p:sp>
        <p:nvSpPr>
          <p:cNvPr id="451" name="Google Shape;451;p43"/>
          <p:cNvSpPr txBox="1">
            <a:spLocks noGrp="1"/>
          </p:cNvSpPr>
          <p:nvPr>
            <p:ph type="subTitle" idx="2"/>
          </p:nvPr>
        </p:nvSpPr>
        <p:spPr>
          <a:xfrm>
            <a:off x="820943" y="1790000"/>
            <a:ext cx="3410816" cy="377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Doubling the packet size </a:t>
            </a:r>
            <a:r>
              <a:rPr lang="en-US" dirty="0"/>
              <a:t>leads to a </a:t>
            </a:r>
            <a:r>
              <a:rPr lang="en-US" b="1" dirty="0"/>
              <a:t>doubling of the end-to-end delay.</a:t>
            </a:r>
            <a:endParaRPr lang="en-US" dirty="0"/>
          </a:p>
        </p:txBody>
      </p:sp>
      <p:sp>
        <p:nvSpPr>
          <p:cNvPr id="452" name="Google Shape;452;p43"/>
          <p:cNvSpPr txBox="1">
            <a:spLocks noGrp="1"/>
          </p:cNvSpPr>
          <p:nvPr>
            <p:ph type="subTitle" idx="3"/>
          </p:nvPr>
        </p:nvSpPr>
        <p:spPr>
          <a:xfrm>
            <a:off x="4820866" y="1802621"/>
            <a:ext cx="3414050" cy="4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Slight variations </a:t>
            </a:r>
            <a:r>
              <a:rPr lang="en-US" dirty="0"/>
              <a:t>in simulation parameters lead to </a:t>
            </a:r>
            <a:r>
              <a:rPr lang="en-US" b="1" dirty="0"/>
              <a:t>slight changes </a:t>
            </a:r>
            <a:r>
              <a:rPr lang="en-US" dirty="0"/>
              <a:t>in end-to-end delay.</a:t>
            </a:r>
            <a:endParaRPr dirty="0"/>
          </a:p>
        </p:txBody>
      </p:sp>
      <p:sp>
        <p:nvSpPr>
          <p:cNvPr id="454" name="Google Shape;454;p43"/>
          <p:cNvSpPr txBox="1">
            <a:spLocks noGrp="1"/>
          </p:cNvSpPr>
          <p:nvPr>
            <p:ph type="subTitle" idx="5"/>
          </p:nvPr>
        </p:nvSpPr>
        <p:spPr>
          <a:xfrm>
            <a:off x="821009" y="1389197"/>
            <a:ext cx="3410750" cy="4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Consistency</a:t>
            </a:r>
            <a:endParaRPr dirty="0"/>
          </a:p>
        </p:txBody>
      </p:sp>
      <p:sp>
        <p:nvSpPr>
          <p:cNvPr id="455" name="Google Shape;455;p43"/>
          <p:cNvSpPr txBox="1">
            <a:spLocks noGrp="1"/>
          </p:cNvSpPr>
          <p:nvPr>
            <p:ph type="subTitle" idx="6"/>
          </p:nvPr>
        </p:nvSpPr>
        <p:spPr>
          <a:xfrm>
            <a:off x="4820865" y="1388373"/>
            <a:ext cx="2392800" cy="4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Continuity</a:t>
            </a:r>
            <a:endParaRPr dirty="0"/>
          </a:p>
        </p:txBody>
      </p:sp>
      <p:sp>
        <p:nvSpPr>
          <p:cNvPr id="3" name="Google Shape;439;p42">
            <a:extLst>
              <a:ext uri="{FF2B5EF4-FFF2-40B4-BE49-F238E27FC236}">
                <a16:creationId xmlns:a16="http://schemas.microsoft.com/office/drawing/2014/main" id="{0006ACE8-1815-01FF-EB46-AC46A8D6961F}"/>
              </a:ext>
            </a:extLst>
          </p:cNvPr>
          <p:cNvSpPr txBox="1">
            <a:spLocks/>
          </p:cNvSpPr>
          <p:nvPr/>
        </p:nvSpPr>
        <p:spPr>
          <a:xfrm>
            <a:off x="3983027" y="4769222"/>
            <a:ext cx="1177947" cy="359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spcAft>
                <a:spcPts val="600"/>
              </a:spcAft>
            </a:pPr>
            <a:r>
              <a:rPr lang="it-IT" b="1" dirty="0">
                <a:solidFill>
                  <a:schemeClr val="accent1"/>
                </a:solidFill>
              </a:rPr>
              <a:t>4</a:t>
            </a:r>
          </a:p>
        </p:txBody>
      </p:sp>
      <p:pic>
        <p:nvPicPr>
          <p:cNvPr id="9" name="Immagine 8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5E5DDF7C-EEAF-4511-B395-97B97435F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76" y="2432380"/>
            <a:ext cx="3410882" cy="832234"/>
          </a:xfrm>
          <a:prstGeom prst="rect">
            <a:avLst/>
          </a:prstGeom>
        </p:spPr>
      </p:pic>
      <p:pic>
        <p:nvPicPr>
          <p:cNvPr id="13" name="Immagine 12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46DB5130-465A-860D-9A2D-7DCD7F1A27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8" t="5542" r="7016"/>
          <a:stretch/>
        </p:blipFill>
        <p:spPr>
          <a:xfrm>
            <a:off x="4943574" y="2316586"/>
            <a:ext cx="3168634" cy="2013122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4CDD99F-C823-0A97-8A14-D2EA03EECD78}"/>
              </a:ext>
            </a:extLst>
          </p:cNvPr>
          <p:cNvCxnSpPr>
            <a:cxnSpLocks/>
          </p:cNvCxnSpPr>
          <p:nvPr/>
        </p:nvCxnSpPr>
        <p:spPr>
          <a:xfrm flipV="1">
            <a:off x="4572000" y="1153634"/>
            <a:ext cx="0" cy="332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0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Theoretical model – exponential case</a:t>
            </a:r>
            <a:endParaRPr dirty="0"/>
          </a:p>
        </p:txBody>
      </p:sp>
      <p:sp>
        <p:nvSpPr>
          <p:cNvPr id="415" name="Google Shape;415;p40"/>
          <p:cNvSpPr txBox="1">
            <a:spLocks noGrp="1"/>
          </p:cNvSpPr>
          <p:nvPr>
            <p:ph type="subTitle" idx="1"/>
          </p:nvPr>
        </p:nvSpPr>
        <p:spPr>
          <a:xfrm>
            <a:off x="6301960" y="1659763"/>
            <a:ext cx="1238994" cy="297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M/D/1</a:t>
            </a:r>
            <a:r>
              <a:rPr lang="en" dirty="0">
                <a:solidFill>
                  <a:schemeClr val="accent1"/>
                </a:solidFill>
              </a:rPr>
              <a:t> system</a:t>
            </a:r>
            <a:endParaRPr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Google Shape;416;p40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139442" y="1734445"/>
                <a:ext cx="3264451" cy="46181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/>
                  <a:t>M/M/1</a:t>
                </a:r>
                <a:r>
                  <a:rPr lang="en" dirty="0"/>
                  <a:t> system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416" name="Google Shape;416;p4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139442" y="1734445"/>
                <a:ext cx="3264451" cy="461816"/>
              </a:xfrm>
              <a:prstGeom prst="rect">
                <a:avLst/>
              </a:prstGeom>
              <a:blipFill>
                <a:blip r:embed="rId3"/>
                <a:stretch>
                  <a:fillRect l="-1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diagramma, schizzo, linea, cerchio&#10;&#10;Descrizione generata automaticamente">
            <a:extLst>
              <a:ext uri="{FF2B5EF4-FFF2-40B4-BE49-F238E27FC236}">
                <a16:creationId xmlns:a16="http://schemas.microsoft.com/office/drawing/2014/main" id="{F1607980-7830-9F92-1C92-89E9E5257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5559" y="2304111"/>
            <a:ext cx="2356286" cy="720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416;p40">
                <a:extLst>
                  <a:ext uri="{FF2B5EF4-FFF2-40B4-BE49-F238E27FC236}">
                    <a16:creationId xmlns:a16="http://schemas.microsoft.com/office/drawing/2014/main" id="{0B528D4C-9F37-4D3E-B026-CC0DBA85F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267" y="3132073"/>
                <a:ext cx="3040800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9pPr>
              </a:lstStyle>
              <a:p>
                <a:pPr marL="0" indent="0"/>
                <a:r>
                  <a:rPr lang="it-IT" dirty="0"/>
                  <a:t>The </a:t>
                </a:r>
                <a:r>
                  <a:rPr lang="it-IT" b="1" dirty="0" err="1"/>
                  <a:t>stability</a:t>
                </a:r>
                <a:r>
                  <a:rPr lang="it-IT" b="1" dirty="0"/>
                  <a:t> </a:t>
                </a:r>
                <a:r>
                  <a:rPr lang="it-IT" b="1" dirty="0" err="1"/>
                  <a:t>condition</a:t>
                </a:r>
                <a:r>
                  <a:rPr lang="it-IT" b="1" dirty="0"/>
                  <a:t> </a:t>
                </a:r>
                <a:r>
                  <a:rPr lang="it-IT" dirty="0"/>
                  <a:t>of the system </a:t>
                </a:r>
                <a:r>
                  <a:rPr lang="it-IT" dirty="0" err="1"/>
                  <a:t>is</a:t>
                </a:r>
                <a:endParaRPr lang="it-IT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4" name="Google Shape;416;p40">
                <a:extLst>
                  <a:ext uri="{FF2B5EF4-FFF2-40B4-BE49-F238E27FC236}">
                    <a16:creationId xmlns:a16="http://schemas.microsoft.com/office/drawing/2014/main" id="{0B528D4C-9F37-4D3E-B026-CC0DBA85F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267" y="3132073"/>
                <a:ext cx="3040800" cy="677078"/>
              </a:xfrm>
              <a:prstGeom prst="rect">
                <a:avLst/>
              </a:prstGeom>
              <a:blipFill>
                <a:blip r:embed="rId6"/>
                <a:stretch>
                  <a:fillRect b="-4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diagramma, Disegno tecnico, linea, Piano&#10;&#10;Descrizione generata automaticamente">
            <a:extLst>
              <a:ext uri="{FF2B5EF4-FFF2-40B4-BE49-F238E27FC236}">
                <a16:creationId xmlns:a16="http://schemas.microsoft.com/office/drawing/2014/main" id="{9DD6866A-382B-E5FE-3FEE-F5FEC377016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652"/>
          <a:stretch/>
        </p:blipFill>
        <p:spPr>
          <a:xfrm>
            <a:off x="4740108" y="1966081"/>
            <a:ext cx="3459802" cy="1370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15;p40">
                <a:extLst>
                  <a:ext uri="{FF2B5EF4-FFF2-40B4-BE49-F238E27FC236}">
                    <a16:creationId xmlns:a16="http://schemas.microsoft.com/office/drawing/2014/main" id="{31250B71-0381-40B3-6E0C-2F9EA70327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9609" y="3327625"/>
                <a:ext cx="3040800" cy="1370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Karla"/>
                  <a:buNone/>
                  <a:defRPr sz="1200" b="0" i="0" u="none" strike="noStrike" cap="none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defRPr>
                </a:lvl9pPr>
              </a:lstStyle>
              <a:p>
                <a:pPr marL="0" indent="0"/>
                <a:r>
                  <a:rPr lang="en-US" dirty="0"/>
                  <a:t>We have two stability conditions: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&lt;1,  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&lt;1,  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=50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Google Shape;415;p40">
                <a:extLst>
                  <a:ext uri="{FF2B5EF4-FFF2-40B4-BE49-F238E27FC236}">
                    <a16:creationId xmlns:a16="http://schemas.microsoft.com/office/drawing/2014/main" id="{31250B71-0381-40B3-6E0C-2F9EA7032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609" y="3327625"/>
                <a:ext cx="3040800" cy="1370850"/>
              </a:xfrm>
              <a:prstGeom prst="rect">
                <a:avLst/>
              </a:prstGeom>
              <a:blipFill>
                <a:blip r:embed="rId8"/>
                <a:stretch>
                  <a:fillRect l="-2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tangolo 9">
            <a:extLst>
              <a:ext uri="{FF2B5EF4-FFF2-40B4-BE49-F238E27FC236}">
                <a16:creationId xmlns:a16="http://schemas.microsoft.com/office/drawing/2014/main" id="{74B4E479-8FC1-F26C-1787-0EBFA66AE020}"/>
              </a:ext>
            </a:extLst>
          </p:cNvPr>
          <p:cNvSpPr/>
          <p:nvPr/>
        </p:nvSpPr>
        <p:spPr>
          <a:xfrm>
            <a:off x="1620447" y="1389700"/>
            <a:ext cx="2397125" cy="247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>
                <a:solidFill>
                  <a:schemeClr val="tx1"/>
                </a:solidFill>
                <a:latin typeface="IBM Plex Sans" panose="020B0503050203000203" pitchFamily="34" charset="0"/>
              </a:rPr>
              <a:t>Without</a:t>
            </a:r>
            <a:r>
              <a:rPr lang="it-IT" sz="1600" b="1" dirty="0">
                <a:solidFill>
                  <a:schemeClr val="tx1"/>
                </a:solidFill>
                <a:latin typeface="IBM Plex Sans" panose="020B0503050203000203" pitchFamily="34" charset="0"/>
              </a:rPr>
              <a:t> </a:t>
            </a:r>
            <a:r>
              <a:rPr lang="it-IT" sz="1600" b="1" dirty="0" err="1">
                <a:solidFill>
                  <a:schemeClr val="tx1"/>
                </a:solidFill>
                <a:latin typeface="IBM Plex Sans" panose="020B0503050203000203" pitchFamily="34" charset="0"/>
              </a:rPr>
              <a:t>compression</a:t>
            </a:r>
            <a:endParaRPr lang="it-IT" sz="1600" b="1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BA0AAB0-5B84-ADB9-0FF4-FA8CFC762C94}"/>
              </a:ext>
            </a:extLst>
          </p:cNvPr>
          <p:cNvSpPr/>
          <p:nvPr/>
        </p:nvSpPr>
        <p:spPr>
          <a:xfrm>
            <a:off x="5557447" y="1389700"/>
            <a:ext cx="1960596" cy="247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chemeClr val="tx1"/>
                </a:solidFill>
                <a:latin typeface="IBM Plex Sans" panose="020B0503050203000203" pitchFamily="34" charset="0"/>
              </a:rPr>
              <a:t>With </a:t>
            </a:r>
            <a:r>
              <a:rPr lang="it-IT" sz="1600" b="1" dirty="0" err="1">
                <a:solidFill>
                  <a:schemeClr val="tx1"/>
                </a:solidFill>
                <a:latin typeface="IBM Plex Sans" panose="020B0503050203000203" pitchFamily="34" charset="0"/>
              </a:rPr>
              <a:t>compression</a:t>
            </a:r>
            <a:endParaRPr lang="it-IT" sz="1600" b="1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13" name="Google Shape;439;p42">
            <a:extLst>
              <a:ext uri="{FF2B5EF4-FFF2-40B4-BE49-F238E27FC236}">
                <a16:creationId xmlns:a16="http://schemas.microsoft.com/office/drawing/2014/main" id="{77E56082-9DB6-92CF-67CB-CA2C9CB07281}"/>
              </a:ext>
            </a:extLst>
          </p:cNvPr>
          <p:cNvSpPr txBox="1">
            <a:spLocks/>
          </p:cNvSpPr>
          <p:nvPr/>
        </p:nvSpPr>
        <p:spPr>
          <a:xfrm>
            <a:off x="3983027" y="4769222"/>
            <a:ext cx="1177947" cy="359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spcAft>
                <a:spcPts val="600"/>
              </a:spcAft>
            </a:pPr>
            <a:r>
              <a:rPr lang="it-IT" b="1" dirty="0"/>
              <a:t>5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1FFACDA-6EAE-0101-B699-85FEE0F8A071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1116419"/>
            <a:ext cx="1" cy="3578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91463FE8-885E-2EA6-49C7-C1236EE16B22}"/>
              </a:ext>
            </a:extLst>
          </p:cNvPr>
          <p:cNvSpPr/>
          <p:nvPr/>
        </p:nvSpPr>
        <p:spPr>
          <a:xfrm>
            <a:off x="6066330" y="1956936"/>
            <a:ext cx="1642731" cy="137999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Warmup and simulation time</a:t>
            </a:r>
            <a:endParaRPr dirty="0"/>
          </a:p>
        </p:txBody>
      </p:sp>
      <p:sp>
        <p:nvSpPr>
          <p:cNvPr id="20" name="Google Shape;439;p42">
            <a:extLst>
              <a:ext uri="{FF2B5EF4-FFF2-40B4-BE49-F238E27FC236}">
                <a16:creationId xmlns:a16="http://schemas.microsoft.com/office/drawing/2014/main" id="{C406EF32-5D17-5306-0529-031D690F9308}"/>
              </a:ext>
            </a:extLst>
          </p:cNvPr>
          <p:cNvSpPr txBox="1">
            <a:spLocks/>
          </p:cNvSpPr>
          <p:nvPr/>
        </p:nvSpPr>
        <p:spPr>
          <a:xfrm>
            <a:off x="3983027" y="4769222"/>
            <a:ext cx="1177947" cy="359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spcAft>
                <a:spcPts val="600"/>
              </a:spcAft>
            </a:pPr>
            <a:r>
              <a:rPr lang="it-IT" b="1" dirty="0"/>
              <a:t>6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DC77E9E-EC9B-0A8E-E0A3-6223840CA2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9" r="8392"/>
          <a:stretch/>
        </p:blipFill>
        <p:spPr>
          <a:xfrm>
            <a:off x="829340" y="1203794"/>
            <a:ext cx="7336465" cy="2591193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333C5256-3227-5362-1985-4540A8585FEF}"/>
              </a:ext>
            </a:extLst>
          </p:cNvPr>
          <p:cNvCxnSpPr>
            <a:cxnSpLocks/>
          </p:cNvCxnSpPr>
          <p:nvPr/>
        </p:nvCxnSpPr>
        <p:spPr>
          <a:xfrm flipV="1">
            <a:off x="3157870" y="1367169"/>
            <a:ext cx="0" cy="23764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503;p45">
            <a:extLst>
              <a:ext uri="{FF2B5EF4-FFF2-40B4-BE49-F238E27FC236}">
                <a16:creationId xmlns:a16="http://schemas.microsoft.com/office/drawing/2014/main" id="{E7A82D16-843A-F2A1-A533-1C0C06BF3AAF}"/>
              </a:ext>
            </a:extLst>
          </p:cNvPr>
          <p:cNvSpPr txBox="1">
            <a:spLocks/>
          </p:cNvSpPr>
          <p:nvPr/>
        </p:nvSpPr>
        <p:spPr>
          <a:xfrm>
            <a:off x="1501714" y="3958362"/>
            <a:ext cx="2304741" cy="43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/>
            <a:r>
              <a:rPr lang="en-US" sz="1600" dirty="0">
                <a:latin typeface="IBM Plex Sans" panose="020B0503050203000203" pitchFamily="34" charset="0"/>
              </a:rPr>
              <a:t>Warmup period = </a:t>
            </a:r>
            <a:r>
              <a:rPr lang="en-US" sz="1600" b="1" dirty="0">
                <a:latin typeface="IBM Plex Sans" panose="020B0503050203000203" pitchFamily="34" charset="0"/>
              </a:rPr>
              <a:t>40s</a:t>
            </a:r>
            <a:endParaRPr lang="it-IT" sz="1600" b="1" dirty="0">
              <a:latin typeface="IBM Plex Sans" panose="020B0503050203000203" pitchFamily="34" charset="0"/>
            </a:endParaRPr>
          </a:p>
        </p:txBody>
      </p:sp>
      <p:sp>
        <p:nvSpPr>
          <p:cNvPr id="11" name="Google Shape;503;p45">
            <a:extLst>
              <a:ext uri="{FF2B5EF4-FFF2-40B4-BE49-F238E27FC236}">
                <a16:creationId xmlns:a16="http://schemas.microsoft.com/office/drawing/2014/main" id="{22F8A347-DC5D-3044-C9FC-974F42909119}"/>
              </a:ext>
            </a:extLst>
          </p:cNvPr>
          <p:cNvSpPr txBox="1">
            <a:spLocks/>
          </p:cNvSpPr>
          <p:nvPr/>
        </p:nvSpPr>
        <p:spPr>
          <a:xfrm>
            <a:off x="5026676" y="3958362"/>
            <a:ext cx="2615610" cy="43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/>
            <a:r>
              <a:rPr lang="en-US" sz="1600" dirty="0">
                <a:latin typeface="IBM Plex Sans" panose="020B0503050203000203" pitchFamily="34" charset="0"/>
              </a:rPr>
              <a:t>Simulation time = </a:t>
            </a:r>
            <a:r>
              <a:rPr lang="en-US" sz="1600" b="1" dirty="0">
                <a:latin typeface="IBM Plex Sans" panose="020B0503050203000203" pitchFamily="34" charset="0"/>
              </a:rPr>
              <a:t>160s</a:t>
            </a:r>
            <a:endParaRPr lang="it-IT" sz="1600" b="1" dirty="0">
              <a:latin typeface="IBM Plex Sans" panose="020B050305020300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/>
              <a:t>Scenarios</a:t>
            </a:r>
            <a:endParaRPr sz="2800" dirty="0"/>
          </a:p>
        </p:txBody>
      </p:sp>
      <p:sp>
        <p:nvSpPr>
          <p:cNvPr id="28" name="Google Shape;439;p42">
            <a:extLst>
              <a:ext uri="{FF2B5EF4-FFF2-40B4-BE49-F238E27FC236}">
                <a16:creationId xmlns:a16="http://schemas.microsoft.com/office/drawing/2014/main" id="{CF9EC27C-83B6-805D-188D-6DBEC22BD7C6}"/>
              </a:ext>
            </a:extLst>
          </p:cNvPr>
          <p:cNvSpPr txBox="1">
            <a:spLocks/>
          </p:cNvSpPr>
          <p:nvPr/>
        </p:nvSpPr>
        <p:spPr>
          <a:xfrm>
            <a:off x="3983027" y="4769222"/>
            <a:ext cx="1177947" cy="359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spcAft>
                <a:spcPts val="600"/>
              </a:spcAft>
            </a:pPr>
            <a:r>
              <a:rPr lang="it-IT" b="1" dirty="0"/>
              <a:t>7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3D5770EA-FA4C-8359-0201-4E91FCED5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446867"/>
              </p:ext>
            </p:extLst>
          </p:nvPr>
        </p:nvGraphicFramePr>
        <p:xfrm>
          <a:off x="719999" y="1348715"/>
          <a:ext cx="7525505" cy="2226501"/>
        </p:xfrm>
        <a:graphic>
          <a:graphicData uri="http://schemas.openxmlformats.org/drawingml/2006/table">
            <a:tbl>
              <a:tblPr firstRow="1" bandRow="1">
                <a:tableStyleId>{B495023C-DD57-4D4F-A5E0-2B1B980BC1A7}</a:tableStyleId>
              </a:tblPr>
              <a:tblGrid>
                <a:gridCol w="2389505">
                  <a:extLst>
                    <a:ext uri="{9D8B030D-6E8A-4147-A177-3AD203B41FA5}">
                      <a16:colId xmlns:a16="http://schemas.microsoft.com/office/drawing/2014/main" val="2244411147"/>
                    </a:ext>
                  </a:extLst>
                </a:gridCol>
                <a:gridCol w="2568000">
                  <a:extLst>
                    <a:ext uri="{9D8B030D-6E8A-4147-A177-3AD203B41FA5}">
                      <a16:colId xmlns:a16="http://schemas.microsoft.com/office/drawing/2014/main" val="11399675"/>
                    </a:ext>
                  </a:extLst>
                </a:gridCol>
                <a:gridCol w="2568000">
                  <a:extLst>
                    <a:ext uri="{9D8B030D-6E8A-4147-A177-3AD203B41FA5}">
                      <a16:colId xmlns:a16="http://schemas.microsoft.com/office/drawing/2014/main" val="859225119"/>
                    </a:ext>
                  </a:extLst>
                </a:gridCol>
              </a:tblGrid>
              <a:tr h="498327">
                <a:tc>
                  <a:txBody>
                    <a:bodyPr/>
                    <a:lstStyle/>
                    <a:p>
                      <a:endParaRPr lang="it-IT" b="1" dirty="0">
                        <a:latin typeface="IBM Plex Sans" panose="020B050305020300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latin typeface="IBM Plex Sans" panose="020B0503050203000203" pitchFamily="34" charset="0"/>
                        </a:rPr>
                        <a:t>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latin typeface="IBM Plex Sans" panose="020B0503050203000203" pitchFamily="34" charset="0"/>
                        </a:rPr>
                        <a:t>Link speed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590768"/>
                  </a:ext>
                </a:extLst>
              </a:tr>
              <a:tr h="498327">
                <a:tc>
                  <a:txBody>
                    <a:bodyPr/>
                    <a:lstStyle/>
                    <a:p>
                      <a:r>
                        <a:rPr lang="it-IT" b="1" dirty="0">
                          <a:latin typeface="IBM Plex Sans" panose="020B0503050203000203" pitchFamily="34" charset="0"/>
                        </a:rPr>
                        <a:t>General load – fast 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err="1">
                          <a:latin typeface="IBM Plex Sans" panose="020B0503050203000203" pitchFamily="34" charset="0"/>
                        </a:rPr>
                        <a:t>Any</a:t>
                      </a:r>
                      <a:r>
                        <a:rPr lang="it-IT" dirty="0">
                          <a:latin typeface="IBM Plex Sans" panose="020B0503050203000203" pitchFamily="34" charset="0"/>
                        </a:rPr>
                        <a:t> </a:t>
                      </a:r>
                      <a:r>
                        <a:rPr lang="it-IT" dirty="0" err="1">
                          <a:latin typeface="IBM Plex Sans" panose="020B0503050203000203" pitchFamily="34" charset="0"/>
                        </a:rPr>
                        <a:t>type</a:t>
                      </a:r>
                      <a:r>
                        <a:rPr lang="it-IT" dirty="0">
                          <a:latin typeface="IBM Plex Sans" panose="020B0503050203000203" pitchFamily="34" charset="0"/>
                        </a:rPr>
                        <a:t> of </a:t>
                      </a:r>
                      <a:r>
                        <a:rPr lang="it-IT" dirty="0" err="1">
                          <a:latin typeface="IBM Plex Sans" panose="020B0503050203000203" pitchFamily="34" charset="0"/>
                        </a:rPr>
                        <a:t>traffic</a:t>
                      </a:r>
                      <a:endParaRPr lang="it-IT" dirty="0">
                        <a:latin typeface="IBM Plex Sans" panose="020B050305020300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IBM Plex Sans" panose="020B0503050203000203" pitchFamily="34" charset="0"/>
                        </a:rPr>
                        <a:t>M = 10Mbps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608621"/>
                  </a:ext>
                </a:extLst>
              </a:tr>
              <a:tr h="49832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b="1" dirty="0">
                          <a:latin typeface="IBM Plex Sans" panose="020B0503050203000203" pitchFamily="34" charset="0"/>
                        </a:rPr>
                        <a:t>High load – medium link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err="1">
                          <a:latin typeface="IBM Plex Sans" panose="020B0503050203000203" pitchFamily="34" charset="0"/>
                        </a:rPr>
                        <a:t>Generic</a:t>
                      </a:r>
                      <a:r>
                        <a:rPr lang="it-IT" dirty="0">
                          <a:latin typeface="IBM Plex Sans" panose="020B0503050203000203" pitchFamily="34" charset="0"/>
                        </a:rPr>
                        <a:t> – 500 bytes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err="1">
                          <a:latin typeface="IBM Plex Sans" panose="020B0503050203000203" pitchFamily="34" charset="0"/>
                        </a:rPr>
                        <a:t>Videostream</a:t>
                      </a:r>
                      <a:r>
                        <a:rPr lang="it-IT" dirty="0">
                          <a:latin typeface="IBM Plex Sans" panose="020B0503050203000203" pitchFamily="34" charset="0"/>
                        </a:rPr>
                        <a:t> – 1000 bytes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IBM Plex Sans" panose="020B0503050203000203" pitchFamily="34" charset="0"/>
                        </a:rPr>
                        <a:t>M = 1Mbps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801154"/>
                  </a:ext>
                </a:extLst>
              </a:tr>
              <a:tr h="49832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b="1" dirty="0">
                          <a:latin typeface="IBM Plex Sans" panose="020B0503050203000203" pitchFamily="34" charset="0"/>
                        </a:rPr>
                        <a:t>Low load – slow link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>
                          <a:latin typeface="IBM Plex Sans" panose="020B0503050203000203" pitchFamily="34" charset="0"/>
                        </a:rPr>
                        <a:t>VoIP (100, 200 bytes)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IBM Plex Sans" panose="020B0503050203000203" pitchFamily="34" charset="0"/>
                        </a:rPr>
                        <a:t>M = 100kbps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451980"/>
                  </a:ext>
                </a:extLst>
              </a:tr>
            </a:tbl>
          </a:graphicData>
        </a:graphic>
      </p:graphicFrame>
      <p:sp>
        <p:nvSpPr>
          <p:cNvPr id="10" name="Google Shape;503;p45">
            <a:extLst>
              <a:ext uri="{FF2B5EF4-FFF2-40B4-BE49-F238E27FC236}">
                <a16:creationId xmlns:a16="http://schemas.microsoft.com/office/drawing/2014/main" id="{6D58C4DF-772F-9E39-16F6-9860836705C2}"/>
              </a:ext>
            </a:extLst>
          </p:cNvPr>
          <p:cNvSpPr txBox="1">
            <a:spLocks/>
          </p:cNvSpPr>
          <p:nvPr/>
        </p:nvSpPr>
        <p:spPr>
          <a:xfrm>
            <a:off x="2410798" y="3742829"/>
            <a:ext cx="4322404" cy="51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/>
            <a:r>
              <a:rPr lang="en-US" dirty="0">
                <a:latin typeface="IBM Plex Sans" panose="020B0503050203000203" pitchFamily="34" charset="0"/>
              </a:rPr>
              <a:t>The higher the speed of the M link, the lower the system usage and the less convenient the compression will be.</a:t>
            </a:r>
            <a:endParaRPr lang="it-IT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6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/>
              <a:t>Exponential distribution – </a:t>
            </a:r>
            <a:r>
              <a:rPr lang="en" sz="2800" dirty="0"/>
              <a:t>end-to-end delay</a:t>
            </a:r>
            <a:endParaRPr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3" name="Google Shape;503;p45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553854" y="4022887"/>
                <a:ext cx="2413200" cy="35009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IBM Plex Sans" panose="020B0503050203000203" pitchFamily="34" charset="0"/>
                  </a:rPr>
                  <a:t>Slow link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𝑘𝑏𝑝𝑠</m:t>
                    </m:r>
                  </m:oMath>
                </a14:m>
                <a:endParaRPr dirty="0">
                  <a:latin typeface="IBM Plex Sans" panose="020B0503050203000203" pitchFamily="34" charset="0"/>
                </a:endParaRPr>
              </a:p>
            </p:txBody>
          </p:sp>
        </mc:Choice>
        <mc:Fallback>
          <p:sp>
            <p:nvSpPr>
              <p:cNvPr id="503" name="Google Shape;503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53854" y="4022887"/>
                <a:ext cx="2413200" cy="350094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Google Shape;509;p45"/>
              <p:cNvSpPr txBox="1">
                <a:spLocks noGrp="1"/>
              </p:cNvSpPr>
              <p:nvPr>
                <p:ph type="subTitle" idx="7"/>
              </p:nvPr>
            </p:nvSpPr>
            <p:spPr>
              <a:xfrm>
                <a:off x="1185112" y="1405366"/>
                <a:ext cx="2413200" cy="377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/>
                  <a:t>Low usage (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it-IT" sz="1600" dirty="0"/>
                  <a:t>)</a:t>
                </a:r>
                <a:endParaRPr sz="1600" dirty="0"/>
              </a:p>
            </p:txBody>
          </p:sp>
        </mc:Choice>
        <mc:Fallback xmlns="">
          <p:sp>
            <p:nvSpPr>
              <p:cNvPr id="509" name="Google Shape;509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7"/>
              </p:nvPr>
            </p:nvSpPr>
            <p:spPr>
              <a:xfrm>
                <a:off x="1185112" y="1405366"/>
                <a:ext cx="2413200" cy="377100"/>
              </a:xfrm>
              <a:prstGeom prst="rect">
                <a:avLst/>
              </a:prstGeom>
              <a:blipFill>
                <a:blip r:embed="rId4"/>
                <a:stretch>
                  <a:fillRect t="-6557" b="-98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40560324-A0F1-ADEE-3EF9-906EAEECA62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99880" y="1752646"/>
            <a:ext cx="3983667" cy="22640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5B78EBB-2858-B3AB-DF34-224AA41F584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760454" y="1751832"/>
            <a:ext cx="3983667" cy="2265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Google Shape;509;p45">
                <a:extLst>
                  <a:ext uri="{FF2B5EF4-FFF2-40B4-BE49-F238E27FC236}">
                    <a16:creationId xmlns:a16="http://schemas.microsoft.com/office/drawing/2014/main" id="{4DCDE1DD-8CD1-15DD-A029-3AB30544F3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45690" y="1403308"/>
                <a:ext cx="2413200" cy="37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Raleway"/>
                  <a:buNone/>
                  <a:defRPr sz="2000" b="1" i="0" u="none" strike="noStrike" cap="none">
                    <a:solidFill>
                      <a:schemeClr val="dk1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Raleway"/>
                  <a:buNone/>
                  <a:defRPr sz="2000" b="1" i="0" u="none" strike="noStrike" cap="none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Raleway"/>
                  <a:buNone/>
                  <a:defRPr sz="2000" b="1" i="0" u="none" strike="noStrike" cap="none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Raleway"/>
                  <a:buNone/>
                  <a:defRPr sz="2000" b="1" i="0" u="none" strike="noStrike" cap="none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Raleway"/>
                  <a:buNone/>
                  <a:defRPr sz="2000" b="1" i="0" u="none" strike="noStrike" cap="none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Raleway"/>
                  <a:buNone/>
                  <a:defRPr sz="2000" b="1" i="0" u="none" strike="noStrike" cap="none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Raleway"/>
                  <a:buNone/>
                  <a:defRPr sz="2000" b="1" i="0" u="none" strike="noStrike" cap="none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Raleway"/>
                  <a:buNone/>
                  <a:defRPr sz="2000" b="1" i="0" u="none" strike="noStrike" cap="none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Raleway"/>
                  <a:buNone/>
                  <a:defRPr sz="2000" b="1" i="0" u="none" strike="noStrike" cap="none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9pPr>
              </a:lstStyle>
              <a:p>
                <a:pPr marL="0" indent="0" algn="ctr"/>
                <a:r>
                  <a:rPr lang="it-IT" sz="1600" dirty="0"/>
                  <a:t>High </a:t>
                </a:r>
                <a:r>
                  <a:rPr lang="it-IT" sz="1600" dirty="0" err="1"/>
                  <a:t>usage</a:t>
                </a:r>
                <a:r>
                  <a:rPr lang="it-IT" sz="1600" dirty="0"/>
                  <a:t> (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it-IT" sz="1600" dirty="0"/>
                  <a:t>)</a:t>
                </a:r>
              </a:p>
            </p:txBody>
          </p:sp>
        </mc:Choice>
        <mc:Fallback xmlns="">
          <p:sp>
            <p:nvSpPr>
              <p:cNvPr id="26" name="Google Shape;509;p45">
                <a:extLst>
                  <a:ext uri="{FF2B5EF4-FFF2-40B4-BE49-F238E27FC236}">
                    <a16:creationId xmlns:a16="http://schemas.microsoft.com/office/drawing/2014/main" id="{4DCDE1DD-8CD1-15DD-A029-3AB30544F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690" y="1403308"/>
                <a:ext cx="2413200" cy="377100"/>
              </a:xfrm>
              <a:prstGeom prst="rect">
                <a:avLst/>
              </a:prstGeom>
              <a:blipFill>
                <a:blip r:embed="rId7"/>
                <a:stretch>
                  <a:fillRect t="-4839" b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Google Shape;439;p42">
            <a:extLst>
              <a:ext uri="{FF2B5EF4-FFF2-40B4-BE49-F238E27FC236}">
                <a16:creationId xmlns:a16="http://schemas.microsoft.com/office/drawing/2014/main" id="{CF9EC27C-83B6-805D-188D-6DBEC22BD7C6}"/>
              </a:ext>
            </a:extLst>
          </p:cNvPr>
          <p:cNvSpPr txBox="1">
            <a:spLocks/>
          </p:cNvSpPr>
          <p:nvPr/>
        </p:nvSpPr>
        <p:spPr>
          <a:xfrm>
            <a:off x="3983027" y="4769222"/>
            <a:ext cx="1177947" cy="359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spcAft>
                <a:spcPts val="600"/>
              </a:spcAft>
            </a:pPr>
            <a:r>
              <a:rPr lang="it-IT" b="1"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t Reduction in Manufacturing Industry in Business by Slidesgo">
  <a:themeElements>
    <a:clrScheme name="Simple Light">
      <a:dk1>
        <a:srgbClr val="423E3E"/>
      </a:dk1>
      <a:lt1>
        <a:srgbClr val="FFFFFF"/>
      </a:lt1>
      <a:dk2>
        <a:srgbClr val="D7D7D7"/>
      </a:dk2>
      <a:lt2>
        <a:srgbClr val="FAEEA2"/>
      </a:lt2>
      <a:accent1>
        <a:srgbClr val="F8DF3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E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Presentazione su schermo (16:9)</PresentationFormat>
  <Paragraphs>94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1" baseType="lpstr">
      <vt:lpstr>Courier New</vt:lpstr>
      <vt:lpstr>Raleway</vt:lpstr>
      <vt:lpstr>Arial</vt:lpstr>
      <vt:lpstr>Karla</vt:lpstr>
      <vt:lpstr>Nunito Light</vt:lpstr>
      <vt:lpstr>IBM Plex Sans</vt:lpstr>
      <vt:lpstr>Bebas Neue</vt:lpstr>
      <vt:lpstr>Cambria Math</vt:lpstr>
      <vt:lpstr>Cost Reduction in Manufacturing Industry in Business by Slidesgo</vt:lpstr>
      <vt:lpstr>Cloud RAN-based cellular system</vt:lpstr>
      <vt:lpstr>Introduction</vt:lpstr>
      <vt:lpstr>Implementation</vt:lpstr>
      <vt:lpstr>Code verification</vt:lpstr>
      <vt:lpstr>Code verification</vt:lpstr>
      <vt:lpstr>Theoretical model – exponential case</vt:lpstr>
      <vt:lpstr>Warmup and simulation time</vt:lpstr>
      <vt:lpstr>Scenarios</vt:lpstr>
      <vt:lpstr>Exponential distribution – end-to-end delay</vt:lpstr>
      <vt:lpstr>Exponential distribution – queueing time</vt:lpstr>
      <vt:lpstr>Lognormal distribution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Lorenzo Mancinelli</cp:lastModifiedBy>
  <cp:revision>5</cp:revision>
  <dcterms:modified xsi:type="dcterms:W3CDTF">2024-07-23T14:25:23Z</dcterms:modified>
</cp:coreProperties>
</file>