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63" r:id="rId5"/>
    <p:sldId id="264" r:id="rId6"/>
    <p:sldId id="260" r:id="rId7"/>
    <p:sldId id="262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EO AQUILANI" initials="MA" lastIdx="1" clrIdx="0">
    <p:extLst>
      <p:ext uri="{19B8F6BF-5375-455C-9EA6-DF929625EA0E}">
        <p15:presenceInfo xmlns:p15="http://schemas.microsoft.com/office/powerpoint/2012/main" userId="MATTEO AQUILAN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AA059A-B65B-F941-B309-51672760DE76}" v="7" dt="2019-07-03T20:40:50.2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3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Aquilani" userId="c8415eb815240c69" providerId="LiveId" clId="{01AA059A-B65B-F941-B309-51672760DE76}"/>
    <pc:docChg chg="custSel addSld delSld modSld sldOrd">
      <pc:chgData name="Matteo Aquilani" userId="c8415eb815240c69" providerId="LiveId" clId="{01AA059A-B65B-F941-B309-51672760DE76}" dt="2019-07-03T20:40:50.275" v="23"/>
      <pc:docMkLst>
        <pc:docMk/>
      </pc:docMkLst>
      <pc:sldChg chg="modTransition">
        <pc:chgData name="Matteo Aquilani" userId="c8415eb815240c69" providerId="LiveId" clId="{01AA059A-B65B-F941-B309-51672760DE76}" dt="2019-06-27T15:34:31.270" v="1"/>
        <pc:sldMkLst>
          <pc:docMk/>
          <pc:sldMk cId="1275803743" sldId="256"/>
        </pc:sldMkLst>
      </pc:sldChg>
      <pc:sldChg chg="modSp">
        <pc:chgData name="Matteo Aquilani" userId="c8415eb815240c69" providerId="LiveId" clId="{01AA059A-B65B-F941-B309-51672760DE76}" dt="2019-06-28T13:33:00.381" v="15" actId="20577"/>
        <pc:sldMkLst>
          <pc:docMk/>
          <pc:sldMk cId="1931749792" sldId="260"/>
        </pc:sldMkLst>
        <pc:spChg chg="mod">
          <ac:chgData name="Matteo Aquilani" userId="c8415eb815240c69" providerId="LiveId" clId="{01AA059A-B65B-F941-B309-51672760DE76}" dt="2019-06-28T13:33:00.381" v="15" actId="20577"/>
          <ac:spMkLst>
            <pc:docMk/>
            <pc:sldMk cId="1931749792" sldId="260"/>
            <ac:spMk id="19" creationId="{FC4D283D-9A5D-4DD0-8A0D-12A8B09CB2B8}"/>
          </ac:spMkLst>
        </pc:spChg>
      </pc:sldChg>
      <pc:sldChg chg="modAnim">
        <pc:chgData name="Matteo Aquilani" userId="c8415eb815240c69" providerId="LiveId" clId="{01AA059A-B65B-F941-B309-51672760DE76}" dt="2019-07-03T20:40:50.275" v="23"/>
        <pc:sldMkLst>
          <pc:docMk/>
          <pc:sldMk cId="3910241057" sldId="264"/>
        </pc:sldMkLst>
      </pc:sldChg>
      <pc:sldChg chg="add del">
        <pc:chgData name="Matteo Aquilani" userId="c8415eb815240c69" providerId="LiveId" clId="{01AA059A-B65B-F941-B309-51672760DE76}" dt="2019-07-03T20:04:37.505" v="17" actId="2696"/>
        <pc:sldMkLst>
          <pc:docMk/>
          <pc:sldMk cId="1537342264" sldId="265"/>
        </pc:sldMkLst>
      </pc:sldChg>
      <pc:sldChg chg="delSp add ord">
        <pc:chgData name="Matteo Aquilani" userId="c8415eb815240c69" providerId="LiveId" clId="{01AA059A-B65B-F941-B309-51672760DE76}" dt="2019-07-03T20:04:53.534" v="21" actId="478"/>
        <pc:sldMkLst>
          <pc:docMk/>
          <pc:sldMk cId="3200017596" sldId="265"/>
        </pc:sldMkLst>
        <pc:spChg chg="del">
          <ac:chgData name="Matteo Aquilani" userId="c8415eb815240c69" providerId="LiveId" clId="{01AA059A-B65B-F941-B309-51672760DE76}" dt="2019-07-03T20:04:50.692" v="20" actId="478"/>
          <ac:spMkLst>
            <pc:docMk/>
            <pc:sldMk cId="3200017596" sldId="265"/>
            <ac:spMk id="2" creationId="{C2CB60FB-0153-4DE7-BB10-B7196A4E5D05}"/>
          </ac:spMkLst>
        </pc:spChg>
        <pc:spChg chg="del">
          <ac:chgData name="Matteo Aquilani" userId="c8415eb815240c69" providerId="LiveId" clId="{01AA059A-B65B-F941-B309-51672760DE76}" dt="2019-07-03T20:04:53.534" v="21" actId="478"/>
          <ac:spMkLst>
            <pc:docMk/>
            <pc:sldMk cId="3200017596" sldId="265"/>
            <ac:spMk id="3" creationId="{9B83FC9E-2D50-43F4-868B-1015DBAE64EE}"/>
          </ac:spMkLst>
        </pc:spChg>
        <pc:spChg chg="del">
          <ac:chgData name="Matteo Aquilani" userId="c8415eb815240c69" providerId="LiveId" clId="{01AA059A-B65B-F941-B309-51672760DE76}" dt="2019-07-03T20:04:50.692" v="20" actId="478"/>
          <ac:spMkLst>
            <pc:docMk/>
            <pc:sldMk cId="3200017596" sldId="265"/>
            <ac:spMk id="4" creationId="{0B5EC4B6-93EE-4E89-BF91-5396BFD8B9D0}"/>
          </ac:spMkLst>
        </pc:spChg>
        <pc:spChg chg="del">
          <ac:chgData name="Matteo Aquilani" userId="c8415eb815240c69" providerId="LiveId" clId="{01AA059A-B65B-F941-B309-51672760DE76}" dt="2019-07-03T20:04:50.692" v="20" actId="478"/>
          <ac:spMkLst>
            <pc:docMk/>
            <pc:sldMk cId="3200017596" sldId="265"/>
            <ac:spMk id="6" creationId="{4D1A1EE7-D7C9-4FFE-88AF-48C89F2E447E}"/>
          </ac:spMkLst>
        </pc:spChg>
        <pc:spChg chg="del">
          <ac:chgData name="Matteo Aquilani" userId="c8415eb815240c69" providerId="LiveId" clId="{01AA059A-B65B-F941-B309-51672760DE76}" dt="2019-07-03T20:04:50.692" v="20" actId="478"/>
          <ac:spMkLst>
            <pc:docMk/>
            <pc:sldMk cId="3200017596" sldId="265"/>
            <ac:spMk id="7" creationId="{E85B8A46-467B-4680-8B62-E613E7E783B5}"/>
          </ac:spMkLst>
        </pc:spChg>
        <pc:spChg chg="del">
          <ac:chgData name="Matteo Aquilani" userId="c8415eb815240c69" providerId="LiveId" clId="{01AA059A-B65B-F941-B309-51672760DE76}" dt="2019-07-03T20:04:50.692" v="20" actId="478"/>
          <ac:spMkLst>
            <pc:docMk/>
            <pc:sldMk cId="3200017596" sldId="265"/>
            <ac:spMk id="8" creationId="{3EDA1277-13F3-4E97-9094-4BD3E2BDE8BC}"/>
          </ac:spMkLst>
        </pc:spChg>
        <pc:spChg chg="del">
          <ac:chgData name="Matteo Aquilani" userId="c8415eb815240c69" providerId="LiveId" clId="{01AA059A-B65B-F941-B309-51672760DE76}" dt="2019-07-03T20:04:50.692" v="20" actId="478"/>
          <ac:spMkLst>
            <pc:docMk/>
            <pc:sldMk cId="3200017596" sldId="265"/>
            <ac:spMk id="9" creationId="{52BB6C58-9AE7-459D-8909-AF06B0B8CF44}"/>
          </ac:spMkLst>
        </pc:spChg>
        <pc:spChg chg="del">
          <ac:chgData name="Matteo Aquilani" userId="c8415eb815240c69" providerId="LiveId" clId="{01AA059A-B65B-F941-B309-51672760DE76}" dt="2019-07-03T20:04:50.692" v="20" actId="478"/>
          <ac:spMkLst>
            <pc:docMk/>
            <pc:sldMk cId="3200017596" sldId="265"/>
            <ac:spMk id="11" creationId="{655B2533-295F-4096-9020-010ED9040C9B}"/>
          </ac:spMkLst>
        </pc:spChg>
        <pc:spChg chg="del">
          <ac:chgData name="Matteo Aquilani" userId="c8415eb815240c69" providerId="LiveId" clId="{01AA059A-B65B-F941-B309-51672760DE76}" dt="2019-07-03T20:04:50.692" v="20" actId="478"/>
          <ac:spMkLst>
            <pc:docMk/>
            <pc:sldMk cId="3200017596" sldId="265"/>
            <ac:spMk id="13" creationId="{17BCC856-4499-4DCF-87C7-DB12DA71E715}"/>
          </ac:spMkLst>
        </pc:spChg>
        <pc:spChg chg="del">
          <ac:chgData name="Matteo Aquilani" userId="c8415eb815240c69" providerId="LiveId" clId="{01AA059A-B65B-F941-B309-51672760DE76}" dt="2019-07-03T20:04:50.692" v="20" actId="478"/>
          <ac:spMkLst>
            <pc:docMk/>
            <pc:sldMk cId="3200017596" sldId="265"/>
            <ac:spMk id="14" creationId="{17C8EFFE-45EF-43E2-AAF4-6C39E5020AD5}"/>
          </ac:spMkLst>
        </pc:spChg>
        <pc:spChg chg="del">
          <ac:chgData name="Matteo Aquilani" userId="c8415eb815240c69" providerId="LiveId" clId="{01AA059A-B65B-F941-B309-51672760DE76}" dt="2019-07-03T20:04:50.692" v="20" actId="478"/>
          <ac:spMkLst>
            <pc:docMk/>
            <pc:sldMk cId="3200017596" sldId="265"/>
            <ac:spMk id="15" creationId="{720A422B-FDAB-4C55-8784-2E2CA606B8CB}"/>
          </ac:spMkLst>
        </pc:spChg>
        <pc:spChg chg="del">
          <ac:chgData name="Matteo Aquilani" userId="c8415eb815240c69" providerId="LiveId" clId="{01AA059A-B65B-F941-B309-51672760DE76}" dt="2019-07-03T20:04:53.534" v="21" actId="478"/>
          <ac:spMkLst>
            <pc:docMk/>
            <pc:sldMk cId="3200017596" sldId="265"/>
            <ac:spMk id="16" creationId="{9F2F346A-742E-4912-A9A3-13D75365DF6E}"/>
          </ac:spMkLst>
        </pc:spChg>
        <pc:spChg chg="del">
          <ac:chgData name="Matteo Aquilani" userId="c8415eb815240c69" providerId="LiveId" clId="{01AA059A-B65B-F941-B309-51672760DE76}" dt="2019-07-03T20:04:50.692" v="20" actId="478"/>
          <ac:spMkLst>
            <pc:docMk/>
            <pc:sldMk cId="3200017596" sldId="265"/>
            <ac:spMk id="17" creationId="{75F9EF61-2532-4BAA-A253-CA72ACA6176C}"/>
          </ac:spMkLst>
        </pc:spChg>
        <pc:spChg chg="del">
          <ac:chgData name="Matteo Aquilani" userId="c8415eb815240c69" providerId="LiveId" clId="{01AA059A-B65B-F941-B309-51672760DE76}" dt="2019-07-03T20:04:53.534" v="21" actId="478"/>
          <ac:spMkLst>
            <pc:docMk/>
            <pc:sldMk cId="3200017596" sldId="265"/>
            <ac:spMk id="18" creationId="{8427B9A1-4B4E-4A12-AA0A-C67184C55E80}"/>
          </ac:spMkLst>
        </pc:spChg>
        <pc:spChg chg="del">
          <ac:chgData name="Matteo Aquilani" userId="c8415eb815240c69" providerId="LiveId" clId="{01AA059A-B65B-F941-B309-51672760DE76}" dt="2019-07-03T20:04:50.692" v="20" actId="478"/>
          <ac:spMkLst>
            <pc:docMk/>
            <pc:sldMk cId="3200017596" sldId="265"/>
            <ac:spMk id="21" creationId="{5CF82A6B-F6F7-4AA9-A721-25CBBAB769A7}"/>
          </ac:spMkLst>
        </pc:spChg>
        <pc:spChg chg="del">
          <ac:chgData name="Matteo Aquilani" userId="c8415eb815240c69" providerId="LiveId" clId="{01AA059A-B65B-F941-B309-51672760DE76}" dt="2019-07-03T20:04:50.692" v="20" actId="478"/>
          <ac:spMkLst>
            <pc:docMk/>
            <pc:sldMk cId="3200017596" sldId="265"/>
            <ac:spMk id="22" creationId="{ED7786CD-CF95-4590-B19A-00AF5A45F72E}"/>
          </ac:spMkLst>
        </pc:spChg>
        <pc:spChg chg="del">
          <ac:chgData name="Matteo Aquilani" userId="c8415eb815240c69" providerId="LiveId" clId="{01AA059A-B65B-F941-B309-51672760DE76}" dt="2019-07-03T20:04:53.534" v="21" actId="478"/>
          <ac:spMkLst>
            <pc:docMk/>
            <pc:sldMk cId="3200017596" sldId="265"/>
            <ac:spMk id="23" creationId="{12F6A1AC-CFED-45EC-A747-38865D2DB7BA}"/>
          </ac:spMkLst>
        </pc:spChg>
        <pc:spChg chg="del">
          <ac:chgData name="Matteo Aquilani" userId="c8415eb815240c69" providerId="LiveId" clId="{01AA059A-B65B-F941-B309-51672760DE76}" dt="2019-07-03T20:04:53.534" v="21" actId="478"/>
          <ac:spMkLst>
            <pc:docMk/>
            <pc:sldMk cId="3200017596" sldId="265"/>
            <ac:spMk id="24" creationId="{C500FBA7-1DC1-4DF6-AEE1-1186952DCEB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BFAAB6-F035-4F52-A4B5-46BC26BAC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9E00558-6723-48C8-AD5E-BDF6BC6E7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C92430F-527A-43C9-8FFB-04F4B8D0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3D597-E8B5-40CB-8117-07B09D52290D}" type="datetimeFigureOut">
              <a:rPr lang="it-IT" smtClean="0"/>
              <a:t>03/07/19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7F9DFB-A747-4341-8995-1D06661FA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11C0F9-242E-4433-BFFC-E5EABC8DB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A615-6C50-46DF-8464-A62C3E57C4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2129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ECC23C-E117-476D-8764-C37B6ED2E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6BAA37A-DD91-4E2B-9F40-44838AADE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4006C2-D1A2-4502-A9C4-8818C17E2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3D597-E8B5-40CB-8117-07B09D52290D}" type="datetimeFigureOut">
              <a:rPr lang="it-IT" smtClean="0"/>
              <a:t>03/07/19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BF98D2-A43F-4B3E-B355-CF9118E08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3F0573-F828-4A12-887A-357B6E617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A615-6C50-46DF-8464-A62C3E57C4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5676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9300446-65B6-4252-BECE-695B84D8C0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45611A9-5E3F-421B-89D5-09CBAECC7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5C1A64-0329-4CCE-B734-362C4A19B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3D597-E8B5-40CB-8117-07B09D52290D}" type="datetimeFigureOut">
              <a:rPr lang="it-IT" smtClean="0"/>
              <a:t>03/07/19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D311D6D-6D66-48FF-9B58-812737B10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912408-4F3E-494F-9C90-999E3A9E0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A615-6C50-46DF-8464-A62C3E57C4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0FB814-A26F-43D3-A113-0825853B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73E8AA-ED44-4054-8775-DEF3E0AE1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CCFDEB6-42AA-4DB2-A7F1-FB92A152B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3D597-E8B5-40CB-8117-07B09D52290D}" type="datetimeFigureOut">
              <a:rPr lang="it-IT" smtClean="0"/>
              <a:t>03/07/19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B0259A-392C-484E-9B3D-E1DF6C56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E68BF1-4719-4492-843D-501063ABC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A615-6C50-46DF-8464-A62C3E57C4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2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2E7443-F480-4EE6-971B-AF91AD0BB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B8D34F-54D8-46A3-89DF-A591C9A7D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F17499-C509-4AE5-9865-2EDD755C9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3D597-E8B5-40CB-8117-07B09D52290D}" type="datetimeFigureOut">
              <a:rPr lang="it-IT" smtClean="0"/>
              <a:t>03/07/19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FC888ED-2B4D-468E-B0EC-0E135BE33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F9CC095-8DEF-4F92-A542-177DE41C0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A615-6C50-46DF-8464-A62C3E57C4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719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57CAC7-95D3-402D-87B5-3019B9B47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69D5B0-75B6-406A-B543-CF4A1D529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D4B8127-D801-41A3-B81F-52703D9B3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ABEDA1-642A-4338-A1DE-BF62381F6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3D597-E8B5-40CB-8117-07B09D52290D}" type="datetimeFigureOut">
              <a:rPr lang="it-IT" smtClean="0"/>
              <a:t>03/07/19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B1D649A-AC8E-40FC-AB8D-57F43F242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20E62EF-1194-4ACF-9F92-F0930484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A615-6C50-46DF-8464-A62C3E57C4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4822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D99425-7D29-407C-95E3-5F9DE251E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AB9F67E-580C-4607-92B2-FB333B08C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C7E7023-F81C-4C3E-9470-595A82B08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067DF43-5809-482F-9D88-D3703DB534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57E5722-1406-4D6C-B6FC-C3607E3EB2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234D394-2EE3-4A9C-A247-A19399267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3D597-E8B5-40CB-8117-07B09D52290D}" type="datetimeFigureOut">
              <a:rPr lang="it-IT" smtClean="0"/>
              <a:t>03/07/19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4F54CAB-9659-4E8D-B99A-6FD3D6D61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0CE40E6-DB65-48C2-8D9D-74DC9A95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A615-6C50-46DF-8464-A62C3E57C4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293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ED6B03-BADA-476D-BA4F-CC5530B6D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E30BD8F-22E8-4017-B5A6-EE43B0B19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3D597-E8B5-40CB-8117-07B09D52290D}" type="datetimeFigureOut">
              <a:rPr lang="it-IT" smtClean="0"/>
              <a:t>03/07/19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E88D826-6A93-43B7-AB17-999EC8664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6BA5374-8EFC-4E65-9F47-5A9FAE0D2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A615-6C50-46DF-8464-A62C3E57C4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2633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4A92C2D-010B-436E-87CD-C9D4666B7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3D597-E8B5-40CB-8117-07B09D52290D}" type="datetimeFigureOut">
              <a:rPr lang="it-IT" smtClean="0"/>
              <a:t>03/07/19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C14EF6F-E0DD-472C-AFDB-21CBC9A91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B435128-E33B-4E39-AABB-7E4F8B3D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A615-6C50-46DF-8464-A62C3E57C4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082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4F9EE7-F1D9-4218-8705-0C4245B40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95DAFF-666A-435A-B922-80FF87299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DF971B5-7222-4C77-A59F-FE7BE19B4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84FBC65-8A8F-40A6-82BA-143DF1350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3D597-E8B5-40CB-8117-07B09D52290D}" type="datetimeFigureOut">
              <a:rPr lang="it-IT" smtClean="0"/>
              <a:t>03/07/19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68538E8-B383-46DF-BB4C-66092E574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C519DB2-EB66-4FE7-B475-16792162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A615-6C50-46DF-8464-A62C3E57C4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675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7F9426-66EA-48CE-8294-4F3F9012F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C27FF25-95FD-4B03-BABE-28ADDD361F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90662D2-A444-4793-96B4-1EFC88876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61FE05E-4212-4FF2-8DD8-E2EDC4A3E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3D597-E8B5-40CB-8117-07B09D52290D}" type="datetimeFigureOut">
              <a:rPr lang="it-IT" smtClean="0"/>
              <a:t>03/07/19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01C0A48-88FB-44D4-8033-D4F6DDFD3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FF4B8F3-9128-46F8-B6AD-041443565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A615-6C50-46DF-8464-A62C3E57C4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2691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026ECCA-2BAD-439C-984F-684BC4C75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BEA86AB-4784-4CB6-B128-FE717CEB9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C38376-018A-496F-B52B-C29782A6B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3D597-E8B5-40CB-8117-07B09D52290D}" type="datetimeFigureOut">
              <a:rPr lang="it-IT" smtClean="0"/>
              <a:t>03/07/19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7F361CB-A3FC-44CA-AB91-7AC1109E0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B530F63-8A04-45C3-895D-7E81E940E5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8A615-6C50-46DF-8464-A62C3E57C4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112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4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4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4.jp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0017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0B5EC4B6-93EE-4E89-BF91-5396BFD8B9D0}"/>
              </a:ext>
            </a:extLst>
          </p:cNvPr>
          <p:cNvSpPr/>
          <p:nvPr/>
        </p:nvSpPr>
        <p:spPr>
          <a:xfrm>
            <a:off x="1528916" y="962444"/>
            <a:ext cx="3359539" cy="2046981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b="1" dirty="0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4D1A1EE7-D7C9-4FFE-88AF-48C89F2E447E}"/>
              </a:ext>
            </a:extLst>
          </p:cNvPr>
          <p:cNvSpPr/>
          <p:nvPr/>
        </p:nvSpPr>
        <p:spPr>
          <a:xfrm>
            <a:off x="6795739" y="1124622"/>
            <a:ext cx="3104881" cy="2030501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85B8A46-467B-4680-8B62-E613E7E783B5}"/>
              </a:ext>
            </a:extLst>
          </p:cNvPr>
          <p:cNvSpPr txBox="1"/>
          <p:nvPr/>
        </p:nvSpPr>
        <p:spPr>
          <a:xfrm>
            <a:off x="2353053" y="500779"/>
            <a:ext cx="1604791" cy="461665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Iron</a:t>
            </a:r>
            <a:r>
              <a:rPr lang="it-IT" sz="2400" b="1" dirty="0">
                <a:solidFill>
                  <a:srgbClr val="FF0000"/>
                </a:solidFill>
              </a:rPr>
              <a:t> man 2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3EDA1277-13F3-4E97-9094-4BD3E2BDE8BC}"/>
              </a:ext>
            </a:extLst>
          </p:cNvPr>
          <p:cNvSpPr/>
          <p:nvPr/>
        </p:nvSpPr>
        <p:spPr>
          <a:xfrm>
            <a:off x="1969013" y="1424109"/>
            <a:ext cx="942643" cy="976729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52BB6C58-9AE7-459D-8909-AF06B0B8CF44}"/>
              </a:ext>
            </a:extLst>
          </p:cNvPr>
          <p:cNvSpPr/>
          <p:nvPr/>
        </p:nvSpPr>
        <p:spPr>
          <a:xfrm>
            <a:off x="8566455" y="1476379"/>
            <a:ext cx="886612" cy="952506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655B2533-295F-4096-9020-010ED9040C9B}"/>
              </a:ext>
            </a:extLst>
          </p:cNvPr>
          <p:cNvSpPr/>
          <p:nvPr/>
        </p:nvSpPr>
        <p:spPr>
          <a:xfrm>
            <a:off x="4342453" y="3889013"/>
            <a:ext cx="3104881" cy="1844365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b="1" dirty="0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17C8EFFE-45EF-43E2-AAF4-6C39E5020AD5}"/>
              </a:ext>
            </a:extLst>
          </p:cNvPr>
          <p:cNvSpPr/>
          <p:nvPr/>
        </p:nvSpPr>
        <p:spPr>
          <a:xfrm>
            <a:off x="7250768" y="1663619"/>
            <a:ext cx="886612" cy="952506"/>
          </a:xfrm>
          <a:prstGeom prst="ellipse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20A422B-FDAB-4C55-8784-2E2CA606B8CB}"/>
              </a:ext>
            </a:extLst>
          </p:cNvPr>
          <p:cNvSpPr txBox="1"/>
          <p:nvPr/>
        </p:nvSpPr>
        <p:spPr>
          <a:xfrm>
            <a:off x="7904873" y="686558"/>
            <a:ext cx="886611" cy="461665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rgbClr val="FF0000"/>
                </a:solidFill>
              </a:rPr>
              <a:t>Thor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5F9EF61-2532-4BAA-A253-CA72ACA6176C}"/>
              </a:ext>
            </a:extLst>
          </p:cNvPr>
          <p:cNvSpPr txBox="1"/>
          <p:nvPr/>
        </p:nvSpPr>
        <p:spPr>
          <a:xfrm>
            <a:off x="4667177" y="3439686"/>
            <a:ext cx="2455431" cy="461665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Captain</a:t>
            </a:r>
            <a:r>
              <a:rPr lang="it-IT" sz="2400" b="1" dirty="0">
                <a:solidFill>
                  <a:srgbClr val="FF0000"/>
                </a:solidFill>
              </a:rPr>
              <a:t> America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17BCC856-4499-4DCF-87C7-DB12DA71E715}"/>
              </a:ext>
            </a:extLst>
          </p:cNvPr>
          <p:cNvSpPr/>
          <p:nvPr/>
        </p:nvSpPr>
        <p:spPr>
          <a:xfrm>
            <a:off x="3321954" y="1469971"/>
            <a:ext cx="942643" cy="9767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? 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2CB60FB-0153-4DE7-BB10-B7196A4E5D05}"/>
              </a:ext>
            </a:extLst>
          </p:cNvPr>
          <p:cNvSpPr/>
          <p:nvPr/>
        </p:nvSpPr>
        <p:spPr>
          <a:xfrm>
            <a:off x="3501077" y="1663619"/>
            <a:ext cx="609600" cy="589251"/>
          </a:xfrm>
          <a:prstGeom prst="actionButtonHelp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5CF82A6B-F6F7-4AA9-A721-25CBBAB769A7}"/>
              </a:ext>
            </a:extLst>
          </p:cNvPr>
          <p:cNvSpPr/>
          <p:nvPr/>
        </p:nvSpPr>
        <p:spPr>
          <a:xfrm>
            <a:off x="4899652" y="4312565"/>
            <a:ext cx="942643" cy="9767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? 2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D7786CD-CF95-4590-B19A-00AF5A45F72E}"/>
              </a:ext>
            </a:extLst>
          </p:cNvPr>
          <p:cNvSpPr/>
          <p:nvPr/>
        </p:nvSpPr>
        <p:spPr>
          <a:xfrm>
            <a:off x="5078775" y="4506213"/>
            <a:ext cx="609600" cy="589251"/>
          </a:xfrm>
          <a:prstGeom prst="actionButtonHelp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9B83FC9E-2D50-43F4-868B-1015DBAE64EE}"/>
              </a:ext>
            </a:extLst>
          </p:cNvPr>
          <p:cNvSpPr/>
          <p:nvPr/>
        </p:nvSpPr>
        <p:spPr>
          <a:xfrm>
            <a:off x="0" y="500779"/>
            <a:ext cx="1081363" cy="58867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9F2F346A-742E-4912-A9A3-13D75365DF6E}"/>
              </a:ext>
            </a:extLst>
          </p:cNvPr>
          <p:cNvSpPr/>
          <p:nvPr/>
        </p:nvSpPr>
        <p:spPr>
          <a:xfrm>
            <a:off x="49357" y="719189"/>
            <a:ext cx="945559" cy="940393"/>
          </a:xfrm>
          <a:prstGeom prst="ellipse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8427B9A1-4B4E-4A12-AA0A-C67184C55E80}"/>
              </a:ext>
            </a:extLst>
          </p:cNvPr>
          <p:cNvSpPr/>
          <p:nvPr/>
        </p:nvSpPr>
        <p:spPr>
          <a:xfrm>
            <a:off x="49356" y="1877012"/>
            <a:ext cx="945559" cy="940393"/>
          </a:xfrm>
          <a:prstGeom prst="ellipse">
            <a:avLst/>
          </a:prstGeom>
          <a:blipFill>
            <a:blip r:embed="rId7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12F6A1AC-CFED-45EC-A747-38865D2DB7BA}"/>
              </a:ext>
            </a:extLst>
          </p:cNvPr>
          <p:cNvSpPr/>
          <p:nvPr/>
        </p:nvSpPr>
        <p:spPr>
          <a:xfrm>
            <a:off x="52272" y="3009425"/>
            <a:ext cx="942643" cy="976729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C500FBA7-1DC1-4DF6-AEE1-1186952DCEB6}"/>
              </a:ext>
            </a:extLst>
          </p:cNvPr>
          <p:cNvSpPr/>
          <p:nvPr/>
        </p:nvSpPr>
        <p:spPr>
          <a:xfrm>
            <a:off x="78829" y="4193638"/>
            <a:ext cx="886612" cy="952506"/>
          </a:xfrm>
          <a:prstGeom prst="ellipse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5803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3FC28805-3CEF-4313-B370-28DAA9A5775A}"/>
              </a:ext>
            </a:extLst>
          </p:cNvPr>
          <p:cNvSpPr/>
          <p:nvPr/>
        </p:nvSpPr>
        <p:spPr>
          <a:xfrm>
            <a:off x="0" y="500779"/>
            <a:ext cx="1081363" cy="58867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9D24B30C-C04E-4CB4-9053-9448968DB8A0}"/>
              </a:ext>
            </a:extLst>
          </p:cNvPr>
          <p:cNvSpPr/>
          <p:nvPr/>
        </p:nvSpPr>
        <p:spPr>
          <a:xfrm>
            <a:off x="49357" y="719189"/>
            <a:ext cx="945559" cy="940393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536C81F4-A3FA-4ED1-B860-CF79BDBDC90B}"/>
              </a:ext>
            </a:extLst>
          </p:cNvPr>
          <p:cNvSpPr/>
          <p:nvPr/>
        </p:nvSpPr>
        <p:spPr>
          <a:xfrm>
            <a:off x="52272" y="3009425"/>
            <a:ext cx="942643" cy="976729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D40D8751-B955-470E-A338-D66CD5AC3C73}"/>
              </a:ext>
            </a:extLst>
          </p:cNvPr>
          <p:cNvSpPr/>
          <p:nvPr/>
        </p:nvSpPr>
        <p:spPr>
          <a:xfrm>
            <a:off x="78829" y="4193638"/>
            <a:ext cx="886612" cy="952506"/>
          </a:xfrm>
          <a:prstGeom prst="ellipse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3E1C4A6D-0F06-4173-96F9-0DEE4C323E73}"/>
              </a:ext>
            </a:extLst>
          </p:cNvPr>
          <p:cNvSpPr/>
          <p:nvPr/>
        </p:nvSpPr>
        <p:spPr>
          <a:xfrm>
            <a:off x="1528916" y="962444"/>
            <a:ext cx="3359539" cy="2046981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b="1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970047F3-2AB9-4E0F-BE0C-1EDFE6DADACB}"/>
              </a:ext>
            </a:extLst>
          </p:cNvPr>
          <p:cNvSpPr txBox="1"/>
          <p:nvPr/>
        </p:nvSpPr>
        <p:spPr>
          <a:xfrm>
            <a:off x="2353053" y="500779"/>
            <a:ext cx="1604791" cy="461665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Iron</a:t>
            </a:r>
            <a:r>
              <a:rPr lang="it-IT" sz="2400" b="1" dirty="0">
                <a:solidFill>
                  <a:srgbClr val="FF0000"/>
                </a:solidFill>
              </a:rPr>
              <a:t> man 2</a:t>
            </a: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6FC1D40B-4462-405E-AAFC-37A73C3D0E73}"/>
              </a:ext>
            </a:extLst>
          </p:cNvPr>
          <p:cNvSpPr/>
          <p:nvPr/>
        </p:nvSpPr>
        <p:spPr>
          <a:xfrm>
            <a:off x="1969013" y="1424109"/>
            <a:ext cx="942643" cy="976729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7A215AE3-D9A5-4AD3-8B98-197501BDBA6D}"/>
              </a:ext>
            </a:extLst>
          </p:cNvPr>
          <p:cNvSpPr/>
          <p:nvPr/>
        </p:nvSpPr>
        <p:spPr>
          <a:xfrm>
            <a:off x="3321954" y="1469971"/>
            <a:ext cx="942643" cy="9767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? 2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30614F6-1D05-4A51-8B39-C53E94771CB7}"/>
              </a:ext>
            </a:extLst>
          </p:cNvPr>
          <p:cNvSpPr/>
          <p:nvPr/>
        </p:nvSpPr>
        <p:spPr>
          <a:xfrm>
            <a:off x="3501077" y="1663619"/>
            <a:ext cx="609600" cy="589251"/>
          </a:xfrm>
          <a:prstGeom prst="actionButtonHelp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BEDD6C16-66FD-4A28-93E6-B8F971E56EC7}"/>
              </a:ext>
            </a:extLst>
          </p:cNvPr>
          <p:cNvSpPr/>
          <p:nvPr/>
        </p:nvSpPr>
        <p:spPr>
          <a:xfrm>
            <a:off x="4342453" y="3889013"/>
            <a:ext cx="3104881" cy="1844365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b="1" dirty="0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3E6BF2F6-54F6-4361-8EE5-8FFE22FFD5BE}"/>
              </a:ext>
            </a:extLst>
          </p:cNvPr>
          <p:cNvSpPr txBox="1"/>
          <p:nvPr/>
        </p:nvSpPr>
        <p:spPr>
          <a:xfrm>
            <a:off x="4667177" y="3439686"/>
            <a:ext cx="2455431" cy="461665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Captain</a:t>
            </a:r>
            <a:r>
              <a:rPr lang="it-IT" sz="2400" b="1" dirty="0">
                <a:solidFill>
                  <a:srgbClr val="FF0000"/>
                </a:solidFill>
              </a:rPr>
              <a:t> America</a:t>
            </a:r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070C56C2-9569-49BE-8B37-35D78EA13D5F}"/>
              </a:ext>
            </a:extLst>
          </p:cNvPr>
          <p:cNvSpPr/>
          <p:nvPr/>
        </p:nvSpPr>
        <p:spPr>
          <a:xfrm>
            <a:off x="4899652" y="4312565"/>
            <a:ext cx="942643" cy="9767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? 3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8FA7D6C-5780-446E-A234-8606AFE1DF0B}"/>
              </a:ext>
            </a:extLst>
          </p:cNvPr>
          <p:cNvSpPr/>
          <p:nvPr/>
        </p:nvSpPr>
        <p:spPr>
          <a:xfrm>
            <a:off x="5078775" y="4506213"/>
            <a:ext cx="609600" cy="589251"/>
          </a:xfrm>
          <a:prstGeom prst="actionButtonHelp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Ovale 32">
            <a:extLst>
              <a:ext uri="{FF2B5EF4-FFF2-40B4-BE49-F238E27FC236}">
                <a16:creationId xmlns:a16="http://schemas.microsoft.com/office/drawing/2014/main" id="{6E665740-4968-4110-9D49-7F683F7B377D}"/>
              </a:ext>
            </a:extLst>
          </p:cNvPr>
          <p:cNvSpPr/>
          <p:nvPr/>
        </p:nvSpPr>
        <p:spPr>
          <a:xfrm>
            <a:off x="6795739" y="1124622"/>
            <a:ext cx="3104881" cy="2030501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b="1" dirty="0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996827C8-A6B3-4247-8091-B2224D85DDDD}"/>
              </a:ext>
            </a:extLst>
          </p:cNvPr>
          <p:cNvSpPr/>
          <p:nvPr/>
        </p:nvSpPr>
        <p:spPr>
          <a:xfrm>
            <a:off x="8566455" y="1476379"/>
            <a:ext cx="886612" cy="952506"/>
          </a:xfrm>
          <a:prstGeom prst="ellipse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F927C01B-35D6-4CB6-BE09-BD8EF35414C3}"/>
              </a:ext>
            </a:extLst>
          </p:cNvPr>
          <p:cNvSpPr/>
          <p:nvPr/>
        </p:nvSpPr>
        <p:spPr>
          <a:xfrm>
            <a:off x="7250768" y="1663619"/>
            <a:ext cx="886612" cy="952506"/>
          </a:xfrm>
          <a:prstGeom prst="ellipse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A0F2DF8F-EFFD-4D66-94AA-84412914CFB2}"/>
              </a:ext>
            </a:extLst>
          </p:cNvPr>
          <p:cNvSpPr txBox="1"/>
          <p:nvPr/>
        </p:nvSpPr>
        <p:spPr>
          <a:xfrm>
            <a:off x="7904873" y="686558"/>
            <a:ext cx="886611" cy="461665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rgbClr val="FF0000"/>
                </a:solidFill>
              </a:rPr>
              <a:t>Thor</a:t>
            </a: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A0718AF6-343D-4A9C-837A-F75C0D0B3443}"/>
              </a:ext>
            </a:extLst>
          </p:cNvPr>
          <p:cNvSpPr/>
          <p:nvPr/>
        </p:nvSpPr>
        <p:spPr>
          <a:xfrm>
            <a:off x="49356" y="1877012"/>
            <a:ext cx="945559" cy="940393"/>
          </a:xfrm>
          <a:prstGeom prst="ellipse">
            <a:avLst/>
          </a:prstGeom>
          <a:blipFill>
            <a:blip r:embed="rId7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roce 1">
            <a:extLst>
              <a:ext uri="{FF2B5EF4-FFF2-40B4-BE49-F238E27FC236}">
                <a16:creationId xmlns:a16="http://schemas.microsoft.com/office/drawing/2014/main" id="{0052EDFC-DD9A-40A2-A1D9-108B55D3BF32}"/>
              </a:ext>
            </a:extLst>
          </p:cNvPr>
          <p:cNvSpPr/>
          <p:nvPr/>
        </p:nvSpPr>
        <p:spPr>
          <a:xfrm rot="18683303">
            <a:off x="3455852" y="1684591"/>
            <a:ext cx="888405" cy="853042"/>
          </a:xfrm>
          <a:prstGeom prst="plus">
            <a:avLst>
              <a:gd name="adj" fmla="val 4265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03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7 L 0.27552 -0.0393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76" y="-196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1" grpId="0" animBg="1"/>
      <p:bldP spid="2" grpId="0" animBg="1"/>
      <p:bldP spid="2" grpId="1" animBg="1"/>
      <p:bldP spid="2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3FC28805-3CEF-4313-B370-28DAA9A5775A}"/>
              </a:ext>
            </a:extLst>
          </p:cNvPr>
          <p:cNvSpPr/>
          <p:nvPr/>
        </p:nvSpPr>
        <p:spPr>
          <a:xfrm>
            <a:off x="0" y="500779"/>
            <a:ext cx="1081363" cy="58867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9D24B30C-C04E-4CB4-9053-9448968DB8A0}"/>
              </a:ext>
            </a:extLst>
          </p:cNvPr>
          <p:cNvSpPr/>
          <p:nvPr/>
        </p:nvSpPr>
        <p:spPr>
          <a:xfrm>
            <a:off x="49357" y="719189"/>
            <a:ext cx="945559" cy="940393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536C81F4-A3FA-4ED1-B860-CF79BDBDC90B}"/>
              </a:ext>
            </a:extLst>
          </p:cNvPr>
          <p:cNvSpPr/>
          <p:nvPr/>
        </p:nvSpPr>
        <p:spPr>
          <a:xfrm>
            <a:off x="52272" y="3009425"/>
            <a:ext cx="942643" cy="976729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D40D8751-B955-470E-A338-D66CD5AC3C73}"/>
              </a:ext>
            </a:extLst>
          </p:cNvPr>
          <p:cNvSpPr/>
          <p:nvPr/>
        </p:nvSpPr>
        <p:spPr>
          <a:xfrm>
            <a:off x="78829" y="4193638"/>
            <a:ext cx="886612" cy="952506"/>
          </a:xfrm>
          <a:prstGeom prst="ellipse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3E1C4A6D-0F06-4173-96F9-0DEE4C323E73}"/>
              </a:ext>
            </a:extLst>
          </p:cNvPr>
          <p:cNvSpPr/>
          <p:nvPr/>
        </p:nvSpPr>
        <p:spPr>
          <a:xfrm>
            <a:off x="1528916" y="962444"/>
            <a:ext cx="3359539" cy="2046981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b="1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970047F3-2AB9-4E0F-BE0C-1EDFE6DADACB}"/>
              </a:ext>
            </a:extLst>
          </p:cNvPr>
          <p:cNvSpPr txBox="1"/>
          <p:nvPr/>
        </p:nvSpPr>
        <p:spPr>
          <a:xfrm>
            <a:off x="2353053" y="500779"/>
            <a:ext cx="1604791" cy="461665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Iron</a:t>
            </a:r>
            <a:r>
              <a:rPr lang="it-IT" sz="2400" b="1" dirty="0">
                <a:solidFill>
                  <a:srgbClr val="FF0000"/>
                </a:solidFill>
              </a:rPr>
              <a:t> man 2</a:t>
            </a: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6FC1D40B-4462-405E-AAFC-37A73C3D0E73}"/>
              </a:ext>
            </a:extLst>
          </p:cNvPr>
          <p:cNvSpPr/>
          <p:nvPr/>
        </p:nvSpPr>
        <p:spPr>
          <a:xfrm>
            <a:off x="1969013" y="1424109"/>
            <a:ext cx="942643" cy="976729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7A215AE3-D9A5-4AD3-8B98-197501BDBA6D}"/>
              </a:ext>
            </a:extLst>
          </p:cNvPr>
          <p:cNvSpPr/>
          <p:nvPr/>
        </p:nvSpPr>
        <p:spPr>
          <a:xfrm>
            <a:off x="3321954" y="1469971"/>
            <a:ext cx="942643" cy="9767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? 2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30614F6-1D05-4A51-8B39-C53E94771CB7}"/>
              </a:ext>
            </a:extLst>
          </p:cNvPr>
          <p:cNvSpPr/>
          <p:nvPr/>
        </p:nvSpPr>
        <p:spPr>
          <a:xfrm>
            <a:off x="3501077" y="1663619"/>
            <a:ext cx="609600" cy="589251"/>
          </a:xfrm>
          <a:prstGeom prst="actionButtonHelp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BEDD6C16-66FD-4A28-93E6-B8F971E56EC7}"/>
              </a:ext>
            </a:extLst>
          </p:cNvPr>
          <p:cNvSpPr/>
          <p:nvPr/>
        </p:nvSpPr>
        <p:spPr>
          <a:xfrm>
            <a:off x="4342453" y="3889013"/>
            <a:ext cx="3104881" cy="1844365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b="1" dirty="0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3E6BF2F6-54F6-4361-8EE5-8FFE22FFD5BE}"/>
              </a:ext>
            </a:extLst>
          </p:cNvPr>
          <p:cNvSpPr txBox="1"/>
          <p:nvPr/>
        </p:nvSpPr>
        <p:spPr>
          <a:xfrm>
            <a:off x="4667177" y="3439686"/>
            <a:ext cx="2455431" cy="461665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Captain</a:t>
            </a:r>
            <a:r>
              <a:rPr lang="it-IT" sz="2400" b="1" dirty="0">
                <a:solidFill>
                  <a:srgbClr val="FF0000"/>
                </a:solidFill>
              </a:rPr>
              <a:t> America</a:t>
            </a:r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070C56C2-9569-49BE-8B37-35D78EA13D5F}"/>
              </a:ext>
            </a:extLst>
          </p:cNvPr>
          <p:cNvSpPr/>
          <p:nvPr/>
        </p:nvSpPr>
        <p:spPr>
          <a:xfrm>
            <a:off x="4899652" y="4312565"/>
            <a:ext cx="942643" cy="9767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? 3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8FA7D6C-5780-446E-A234-8606AFE1DF0B}"/>
              </a:ext>
            </a:extLst>
          </p:cNvPr>
          <p:cNvSpPr/>
          <p:nvPr/>
        </p:nvSpPr>
        <p:spPr>
          <a:xfrm>
            <a:off x="5078775" y="4506213"/>
            <a:ext cx="609600" cy="589251"/>
          </a:xfrm>
          <a:prstGeom prst="actionButtonHelp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Ovale 32">
            <a:extLst>
              <a:ext uri="{FF2B5EF4-FFF2-40B4-BE49-F238E27FC236}">
                <a16:creationId xmlns:a16="http://schemas.microsoft.com/office/drawing/2014/main" id="{6E665740-4968-4110-9D49-7F683F7B377D}"/>
              </a:ext>
            </a:extLst>
          </p:cNvPr>
          <p:cNvSpPr/>
          <p:nvPr/>
        </p:nvSpPr>
        <p:spPr>
          <a:xfrm>
            <a:off x="6795739" y="1124622"/>
            <a:ext cx="3104881" cy="2030501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b="1" dirty="0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996827C8-A6B3-4247-8091-B2224D85DDDD}"/>
              </a:ext>
            </a:extLst>
          </p:cNvPr>
          <p:cNvSpPr/>
          <p:nvPr/>
        </p:nvSpPr>
        <p:spPr>
          <a:xfrm>
            <a:off x="8566455" y="1476379"/>
            <a:ext cx="886612" cy="952506"/>
          </a:xfrm>
          <a:prstGeom prst="ellipse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F927C01B-35D6-4CB6-BE09-BD8EF35414C3}"/>
              </a:ext>
            </a:extLst>
          </p:cNvPr>
          <p:cNvSpPr/>
          <p:nvPr/>
        </p:nvSpPr>
        <p:spPr>
          <a:xfrm>
            <a:off x="7250768" y="1663619"/>
            <a:ext cx="886612" cy="952506"/>
          </a:xfrm>
          <a:prstGeom prst="ellipse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A0F2DF8F-EFFD-4D66-94AA-84412914CFB2}"/>
              </a:ext>
            </a:extLst>
          </p:cNvPr>
          <p:cNvSpPr txBox="1"/>
          <p:nvPr/>
        </p:nvSpPr>
        <p:spPr>
          <a:xfrm>
            <a:off x="7904873" y="686558"/>
            <a:ext cx="886611" cy="461665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rgbClr val="FF0000"/>
                </a:solidFill>
              </a:rPr>
              <a:t>Thor</a:t>
            </a: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A0718AF6-343D-4A9C-837A-F75C0D0B3443}"/>
              </a:ext>
            </a:extLst>
          </p:cNvPr>
          <p:cNvSpPr/>
          <p:nvPr/>
        </p:nvSpPr>
        <p:spPr>
          <a:xfrm>
            <a:off x="3392518" y="1659582"/>
            <a:ext cx="945559" cy="940393"/>
          </a:xfrm>
          <a:prstGeom prst="ellipse">
            <a:avLst/>
          </a:prstGeom>
          <a:blipFill>
            <a:blip r:embed="rId7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091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3.33333E-6 L -0.27552 0.026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76" y="134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1" grpId="0" animBg="1"/>
      <p:bldP spid="2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3FC28805-3CEF-4313-B370-28DAA9A5775A}"/>
              </a:ext>
            </a:extLst>
          </p:cNvPr>
          <p:cNvSpPr/>
          <p:nvPr/>
        </p:nvSpPr>
        <p:spPr>
          <a:xfrm>
            <a:off x="0" y="500779"/>
            <a:ext cx="1081363" cy="58867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9D24B30C-C04E-4CB4-9053-9448968DB8A0}"/>
              </a:ext>
            </a:extLst>
          </p:cNvPr>
          <p:cNvSpPr/>
          <p:nvPr/>
        </p:nvSpPr>
        <p:spPr>
          <a:xfrm>
            <a:off x="49357" y="719189"/>
            <a:ext cx="945559" cy="940393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536C81F4-A3FA-4ED1-B860-CF79BDBDC90B}"/>
              </a:ext>
            </a:extLst>
          </p:cNvPr>
          <p:cNvSpPr/>
          <p:nvPr/>
        </p:nvSpPr>
        <p:spPr>
          <a:xfrm>
            <a:off x="52272" y="3009425"/>
            <a:ext cx="942643" cy="976729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D40D8751-B955-470E-A338-D66CD5AC3C73}"/>
              </a:ext>
            </a:extLst>
          </p:cNvPr>
          <p:cNvSpPr/>
          <p:nvPr/>
        </p:nvSpPr>
        <p:spPr>
          <a:xfrm>
            <a:off x="78829" y="4193638"/>
            <a:ext cx="886612" cy="952506"/>
          </a:xfrm>
          <a:prstGeom prst="ellipse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3E1C4A6D-0F06-4173-96F9-0DEE4C323E73}"/>
              </a:ext>
            </a:extLst>
          </p:cNvPr>
          <p:cNvSpPr/>
          <p:nvPr/>
        </p:nvSpPr>
        <p:spPr>
          <a:xfrm>
            <a:off x="1528916" y="962444"/>
            <a:ext cx="3359539" cy="2046981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b="1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970047F3-2AB9-4E0F-BE0C-1EDFE6DADACB}"/>
              </a:ext>
            </a:extLst>
          </p:cNvPr>
          <p:cNvSpPr txBox="1"/>
          <p:nvPr/>
        </p:nvSpPr>
        <p:spPr>
          <a:xfrm>
            <a:off x="2353053" y="500779"/>
            <a:ext cx="1604791" cy="461665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Iron</a:t>
            </a:r>
            <a:r>
              <a:rPr lang="it-IT" sz="2400" b="1" dirty="0">
                <a:solidFill>
                  <a:srgbClr val="FF0000"/>
                </a:solidFill>
              </a:rPr>
              <a:t> man 2</a:t>
            </a: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6FC1D40B-4462-405E-AAFC-37A73C3D0E73}"/>
              </a:ext>
            </a:extLst>
          </p:cNvPr>
          <p:cNvSpPr/>
          <p:nvPr/>
        </p:nvSpPr>
        <p:spPr>
          <a:xfrm>
            <a:off x="1969013" y="1424109"/>
            <a:ext cx="942643" cy="976729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7A215AE3-D9A5-4AD3-8B98-197501BDBA6D}"/>
              </a:ext>
            </a:extLst>
          </p:cNvPr>
          <p:cNvSpPr/>
          <p:nvPr/>
        </p:nvSpPr>
        <p:spPr>
          <a:xfrm>
            <a:off x="3321954" y="1469971"/>
            <a:ext cx="942643" cy="9767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? 2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30614F6-1D05-4A51-8B39-C53E94771CB7}"/>
              </a:ext>
            </a:extLst>
          </p:cNvPr>
          <p:cNvSpPr/>
          <p:nvPr/>
        </p:nvSpPr>
        <p:spPr>
          <a:xfrm>
            <a:off x="3501077" y="1663619"/>
            <a:ext cx="609600" cy="589251"/>
          </a:xfrm>
          <a:prstGeom prst="actionButtonHelp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BEDD6C16-66FD-4A28-93E6-B8F971E56EC7}"/>
              </a:ext>
            </a:extLst>
          </p:cNvPr>
          <p:cNvSpPr/>
          <p:nvPr/>
        </p:nvSpPr>
        <p:spPr>
          <a:xfrm>
            <a:off x="4342453" y="3889013"/>
            <a:ext cx="3104881" cy="1844365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b="1" dirty="0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3E6BF2F6-54F6-4361-8EE5-8FFE22FFD5BE}"/>
              </a:ext>
            </a:extLst>
          </p:cNvPr>
          <p:cNvSpPr txBox="1"/>
          <p:nvPr/>
        </p:nvSpPr>
        <p:spPr>
          <a:xfrm>
            <a:off x="4667177" y="3439686"/>
            <a:ext cx="2455431" cy="461665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Captain</a:t>
            </a:r>
            <a:r>
              <a:rPr lang="it-IT" sz="2400" b="1" dirty="0">
                <a:solidFill>
                  <a:srgbClr val="FF0000"/>
                </a:solidFill>
              </a:rPr>
              <a:t> America</a:t>
            </a:r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070C56C2-9569-49BE-8B37-35D78EA13D5F}"/>
              </a:ext>
            </a:extLst>
          </p:cNvPr>
          <p:cNvSpPr/>
          <p:nvPr/>
        </p:nvSpPr>
        <p:spPr>
          <a:xfrm>
            <a:off x="4899652" y="4312565"/>
            <a:ext cx="942643" cy="9767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? 3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8FA7D6C-5780-446E-A234-8606AFE1DF0B}"/>
              </a:ext>
            </a:extLst>
          </p:cNvPr>
          <p:cNvSpPr/>
          <p:nvPr/>
        </p:nvSpPr>
        <p:spPr>
          <a:xfrm>
            <a:off x="5078775" y="4506213"/>
            <a:ext cx="609600" cy="589251"/>
          </a:xfrm>
          <a:prstGeom prst="actionButtonHelp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Ovale 32">
            <a:extLst>
              <a:ext uri="{FF2B5EF4-FFF2-40B4-BE49-F238E27FC236}">
                <a16:creationId xmlns:a16="http://schemas.microsoft.com/office/drawing/2014/main" id="{6E665740-4968-4110-9D49-7F683F7B377D}"/>
              </a:ext>
            </a:extLst>
          </p:cNvPr>
          <p:cNvSpPr/>
          <p:nvPr/>
        </p:nvSpPr>
        <p:spPr>
          <a:xfrm>
            <a:off x="6795739" y="1124622"/>
            <a:ext cx="3104881" cy="2030501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b="1" dirty="0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996827C8-A6B3-4247-8091-B2224D85DDDD}"/>
              </a:ext>
            </a:extLst>
          </p:cNvPr>
          <p:cNvSpPr/>
          <p:nvPr/>
        </p:nvSpPr>
        <p:spPr>
          <a:xfrm>
            <a:off x="8566455" y="1476379"/>
            <a:ext cx="886612" cy="952506"/>
          </a:xfrm>
          <a:prstGeom prst="ellipse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F927C01B-35D6-4CB6-BE09-BD8EF35414C3}"/>
              </a:ext>
            </a:extLst>
          </p:cNvPr>
          <p:cNvSpPr/>
          <p:nvPr/>
        </p:nvSpPr>
        <p:spPr>
          <a:xfrm>
            <a:off x="7250768" y="1663619"/>
            <a:ext cx="886612" cy="952506"/>
          </a:xfrm>
          <a:prstGeom prst="ellipse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A0F2DF8F-EFFD-4D66-94AA-84412914CFB2}"/>
              </a:ext>
            </a:extLst>
          </p:cNvPr>
          <p:cNvSpPr txBox="1"/>
          <p:nvPr/>
        </p:nvSpPr>
        <p:spPr>
          <a:xfrm>
            <a:off x="7904873" y="686558"/>
            <a:ext cx="886611" cy="461665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rgbClr val="FF0000"/>
                </a:solidFill>
              </a:rPr>
              <a:t>Thor</a:t>
            </a: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A0718AF6-343D-4A9C-837A-F75C0D0B3443}"/>
              </a:ext>
            </a:extLst>
          </p:cNvPr>
          <p:cNvSpPr/>
          <p:nvPr/>
        </p:nvSpPr>
        <p:spPr>
          <a:xfrm>
            <a:off x="62997" y="1876036"/>
            <a:ext cx="945559" cy="940393"/>
          </a:xfrm>
          <a:prstGeom prst="ellipse">
            <a:avLst/>
          </a:prstGeom>
          <a:blipFill>
            <a:blip r:embed="rId7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7" name="Immagine 36">
            <a:extLst>
              <a:ext uri="{FF2B5EF4-FFF2-40B4-BE49-F238E27FC236}">
                <a16:creationId xmlns:a16="http://schemas.microsoft.com/office/drawing/2014/main" id="{B01DFA6A-F2D2-4F3F-8BBF-D780CF5FCA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418" y="4347509"/>
            <a:ext cx="941785" cy="94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24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7 L 0.3987 0.358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35" y="1791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233CB3F4-A481-4B20-B990-FD8B620DAE94}"/>
              </a:ext>
            </a:extLst>
          </p:cNvPr>
          <p:cNvSpPr txBox="1"/>
          <p:nvPr/>
        </p:nvSpPr>
        <p:spPr>
          <a:xfrm>
            <a:off x="4623785" y="1972061"/>
            <a:ext cx="2944427" cy="76944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chemeClr val="bg1"/>
                </a:solidFill>
              </a:rPr>
              <a:t>Second Idea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FC4D283D-9A5D-4DD0-8A0D-12A8B09CB2B8}"/>
              </a:ext>
            </a:extLst>
          </p:cNvPr>
          <p:cNvSpPr txBox="1"/>
          <p:nvPr/>
        </p:nvSpPr>
        <p:spPr>
          <a:xfrm>
            <a:off x="1063323" y="3355440"/>
            <a:ext cx="10065353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Dynamic Force-Directed Graphs</a:t>
            </a:r>
          </a:p>
        </p:txBody>
      </p:sp>
    </p:spTree>
    <p:extLst>
      <p:ext uri="{BB962C8B-B14F-4D97-AF65-F5344CB8AC3E}">
        <p14:creationId xmlns:p14="http://schemas.microsoft.com/office/powerpoint/2010/main" val="193174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A6F52C2-D564-4F4A-886F-35E9D9C68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565" y="388810"/>
            <a:ext cx="9176870" cy="608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03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29</Words>
  <Application>Microsoft Macintosh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AQUILANI</dc:creator>
  <cp:lastModifiedBy>MATTEO AQUILANI</cp:lastModifiedBy>
  <cp:revision>12</cp:revision>
  <dcterms:created xsi:type="dcterms:W3CDTF">2019-06-26T18:20:06Z</dcterms:created>
  <dcterms:modified xsi:type="dcterms:W3CDTF">2019-07-03T20:40:55Z</dcterms:modified>
</cp:coreProperties>
</file>