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716D0-BAC1-4FB6-BF05-176D3BAA63A1}" v="21" dt="2021-06-08T09:59:30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nunziante" userId="7f0da054e76bb5fa" providerId="LiveId" clId="{F15716D0-BAC1-4FB6-BF05-176D3BAA63A1}"/>
    <pc:docChg chg="custSel modSld">
      <pc:chgData name="matteo nunziante" userId="7f0da054e76bb5fa" providerId="LiveId" clId="{F15716D0-BAC1-4FB6-BF05-176D3BAA63A1}" dt="2021-06-08T09:57:53.793" v="487" actId="20577"/>
      <pc:docMkLst>
        <pc:docMk/>
      </pc:docMkLst>
      <pc:sldChg chg="modSp mod">
        <pc:chgData name="matteo nunziante" userId="7f0da054e76bb5fa" providerId="LiveId" clId="{F15716D0-BAC1-4FB6-BF05-176D3BAA63A1}" dt="2021-06-08T09:57:53.793" v="487" actId="20577"/>
        <pc:sldMkLst>
          <pc:docMk/>
          <pc:sldMk cId="1119765260" sldId="258"/>
        </pc:sldMkLst>
        <pc:spChg chg="mod">
          <ac:chgData name="matteo nunziante" userId="7f0da054e76bb5fa" providerId="LiveId" clId="{F15716D0-BAC1-4FB6-BF05-176D3BAA63A1}" dt="2021-06-08T09:57:53.793" v="487" actId="20577"/>
          <ac:spMkLst>
            <pc:docMk/>
            <pc:sldMk cId="1119765260" sldId="258"/>
            <ac:spMk id="3" creationId="{1EF1ADE0-3806-4186-A7B5-9895B21CCABC}"/>
          </ac:spMkLst>
        </pc:spChg>
        <pc:spChg chg="mod">
          <ac:chgData name="matteo nunziante" userId="7f0da054e76bb5fa" providerId="LiveId" clId="{F15716D0-BAC1-4FB6-BF05-176D3BAA63A1}" dt="2021-06-08T09:57:33.896" v="445" actId="27636"/>
          <ac:spMkLst>
            <pc:docMk/>
            <pc:sldMk cId="1119765260" sldId="258"/>
            <ac:spMk id="4" creationId="{83201C16-28B8-4889-A469-C9F1F9835A9A}"/>
          </ac:spMkLst>
        </pc:spChg>
      </pc:sldChg>
      <pc:sldChg chg="modSp mod">
        <pc:chgData name="matteo nunziante" userId="7f0da054e76bb5fa" providerId="LiveId" clId="{F15716D0-BAC1-4FB6-BF05-176D3BAA63A1}" dt="2021-06-07T16:01:05.582" v="443" actId="207"/>
        <pc:sldMkLst>
          <pc:docMk/>
          <pc:sldMk cId="4293414970" sldId="259"/>
        </pc:sldMkLst>
        <pc:spChg chg="mod">
          <ac:chgData name="matteo nunziante" userId="7f0da054e76bb5fa" providerId="LiveId" clId="{F15716D0-BAC1-4FB6-BF05-176D3BAA63A1}" dt="2021-06-07T16:01:05.582" v="443" actId="207"/>
          <ac:spMkLst>
            <pc:docMk/>
            <pc:sldMk cId="4293414970" sldId="259"/>
            <ac:spMk id="3" creationId="{D4F9415C-9E9C-48B4-A8B4-DECB55769D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D7C13-DE66-426E-815A-EC5896514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202BA6-085E-48C2-9463-24D037F2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7E5F2-E358-4153-8690-6346CF9C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4BB70-F5B9-48FE-B415-44BEF8F4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6AA17-40B7-4CB8-93B5-CE141837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A70C5-67DF-4077-A1CE-C166A2E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F3C92C-7365-4D43-BF32-8BDC65DC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23EA2-8E9E-4831-BF4E-F56024F9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AC5D3-694D-4A3D-AC6C-79CA37DE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866DC-1F04-42F6-B34E-DB1BB4B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1D74B4-3110-42CD-AC01-A76230CA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165CB0-E7D1-48A7-A824-B30F193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B024F-8AFA-43C9-9255-3C541DBC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367F8-CC6C-4F34-BC98-802F3A2E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2CD1-20BC-4064-A793-533E8F2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8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A30A5-F01B-428C-A2C2-8A41305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7FC73-273E-4686-94F5-708C5409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6A1F76-AFDF-4C7C-8931-8BFA5284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0B1D2-30DA-4C8B-AF95-FBADA68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BAD68-2173-4099-9B6F-04F75174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0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BD5D5-BA4F-4DCC-8D8B-C8736EF3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541AD-ACFE-4ECC-A990-D3ABB964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07E51B-096F-4D01-B014-7844B1ED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55093-1086-4A38-A6ED-85D90C66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02DD4-A9CA-404C-A7E3-DC489211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A9E0D-835C-4174-A9F8-E2882F84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02BB4-D7EE-4625-9D47-E4312BB3F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29A89-966A-4C0F-BBC6-8BF3840B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BEEB-0834-4E45-A0C5-4421657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D337D-0602-4027-8D5F-FFF8545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C6956B-9930-4A97-AE5E-BD8EC39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8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C398-364F-48B4-8987-40286965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2BC1ED-DAAC-4F23-8B11-9AB210FC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F156C4-77F6-4C00-BC44-94C04511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4F667E-4924-4389-AB56-FD86BE4C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E921F9-CAE5-4A00-B1B4-5C9108269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3897DB-13B0-48D7-9FB6-B3A19E96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C682DA-30D3-4C4D-BEA2-1A11846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49B2B8-522A-4FE9-B421-382348BA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5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20156-6A42-4DFD-BE06-3806F913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207C8A-F744-410E-ADBD-ACE60F8B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C89941-3990-4980-A5B3-442F422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259C99-5C6E-4C9A-A12F-B902B3A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2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D730AB-E41A-4984-967C-43BF934C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BB4840-8758-480E-9EF5-4CCB3DD2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8167E-D27D-4766-BE32-B0E508D3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40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29A48-2621-4D8B-8FEF-8D3496F4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CBFDD-11BD-4758-BF3C-254FB0EF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1EEC3-4388-4C20-9DB1-B61B9DD7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E05862-77CD-4278-8F70-AB8A5AAA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7AFF27-4350-4EC6-BC6A-780F671B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7038D-E4A2-4462-A5F4-616A0B71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7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3E548-CCDF-402D-AAAC-45FDB0C0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13112D-32BA-4B46-93FD-5423705B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24E862-508F-4488-9CBF-36E6E0C0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DC5D7-1582-43DE-874D-8BBDDD3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EB83F5-267B-42A4-A0B8-CE9EC870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1FF1B-85BC-47D0-AE64-B265A92D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1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84F32E-A0F3-4E0C-AFAB-589D1D59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57696-1A1F-4B55-997A-99C677A4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55222-020C-463A-B803-8519D77C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9015-8B6E-45EB-8D1C-800E116D7968}" type="datetimeFigureOut">
              <a:rPr lang="it-IT" smtClean="0"/>
              <a:t>08/06/2021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24483F-398D-47BA-9EEF-8A986C213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9603E-56E4-4C7E-B64F-4F351FFE1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5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F17D1-BEFF-4876-9C4C-DED318FA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041"/>
            <a:ext cx="9144000" cy="1526959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accent1">
                    <a:lumMod val="75000"/>
                  </a:schemeClr>
                </a:solidFill>
              </a:rPr>
              <a:t>PlayList musicale</a:t>
            </a:r>
            <a:br>
              <a:rPr lang="it-IT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versione HTML pura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796DA2-64E9-463A-A0C0-4D8C5D64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91"/>
            <a:ext cx="9144000" cy="105644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Progetto TIW 2020/2021</a:t>
            </a:r>
          </a:p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Matteo Nunziante</a:t>
            </a:r>
          </a:p>
        </p:txBody>
      </p:sp>
    </p:spTree>
    <p:extLst>
      <p:ext uri="{BB962C8B-B14F-4D97-AF65-F5344CB8AC3E}">
        <p14:creationId xmlns:p14="http://schemas.microsoft.com/office/powerpoint/2010/main" val="337742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83E1B36-61A4-4230-A3E2-ABBA6676C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"/>
          <a:stretch/>
        </p:blipFill>
        <p:spPr>
          <a:xfrm>
            <a:off x="1639410" y="1369178"/>
            <a:ext cx="8913180" cy="4951723"/>
          </a:xfrm>
        </p:spPr>
      </p:pic>
    </p:spTree>
    <p:extLst>
      <p:ext uri="{BB962C8B-B14F-4D97-AF65-F5344CB8AC3E}">
        <p14:creationId xmlns:p14="http://schemas.microsoft.com/office/powerpoint/2010/main" val="181059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playlist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B450004-FA65-4B79-8037-F53C01144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43" y="1325094"/>
            <a:ext cx="9751314" cy="4757043"/>
          </a:xfrm>
        </p:spPr>
      </p:pic>
    </p:spTree>
    <p:extLst>
      <p:ext uri="{BB962C8B-B14F-4D97-AF65-F5344CB8AC3E}">
        <p14:creationId xmlns:p14="http://schemas.microsoft.com/office/powerpoint/2010/main" val="412138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playlist page</a:t>
            </a:r>
          </a:p>
        </p:txBody>
      </p:sp>
      <p:pic>
        <p:nvPicPr>
          <p:cNvPr id="11" name="Segnaposto contenuto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FC1E35-9534-4DEE-B5DE-D44ECED4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7" y="1274822"/>
            <a:ext cx="6977229" cy="5583178"/>
          </a:xfrm>
        </p:spPr>
      </p:pic>
    </p:spTree>
    <p:extLst>
      <p:ext uri="{BB962C8B-B14F-4D97-AF65-F5344CB8AC3E}">
        <p14:creationId xmlns:p14="http://schemas.microsoft.com/office/powerpoint/2010/main" val="181349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add songs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AA0AD4F-0315-4C5D-A12F-EEB23E45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1280889"/>
            <a:ext cx="7202750" cy="5300762"/>
          </a:xfrm>
        </p:spPr>
      </p:pic>
    </p:spTree>
    <p:extLst>
      <p:ext uri="{BB962C8B-B14F-4D97-AF65-F5344CB8AC3E}">
        <p14:creationId xmlns:p14="http://schemas.microsoft.com/office/powerpoint/2010/main" val="185712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images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74FCBC-63A8-418F-88DF-F9C424D8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35" y="1501296"/>
            <a:ext cx="8425453" cy="4091634"/>
          </a:xfrm>
        </p:spPr>
      </p:pic>
    </p:spTree>
    <p:extLst>
      <p:ext uri="{BB962C8B-B14F-4D97-AF65-F5344CB8AC3E}">
        <p14:creationId xmlns:p14="http://schemas.microsoft.com/office/powerpoint/2010/main" val="130498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page</a:t>
            </a:r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734164-FB2A-4E51-B2BF-854F6E5C1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8" y="1384916"/>
            <a:ext cx="10101963" cy="4854190"/>
          </a:xfrm>
        </p:spPr>
      </p:pic>
    </p:spTree>
    <p:extLst>
      <p:ext uri="{BB962C8B-B14F-4D97-AF65-F5344CB8AC3E}">
        <p14:creationId xmlns:p14="http://schemas.microsoft.com/office/powerpoint/2010/main" val="204045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songs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55C1A6-A2A7-4383-BE18-71D98318E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51" y="1500327"/>
            <a:ext cx="8235211" cy="4029730"/>
          </a:xfrm>
        </p:spPr>
      </p:pic>
    </p:spTree>
    <p:extLst>
      <p:ext uri="{BB962C8B-B14F-4D97-AF65-F5344CB8AC3E}">
        <p14:creationId xmlns:p14="http://schemas.microsoft.com/office/powerpoint/2010/main" val="315782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logout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E5C4C98-C055-4CD2-8BF6-C59EF060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02" y="1464928"/>
            <a:ext cx="8088795" cy="3928144"/>
          </a:xfrm>
        </p:spPr>
      </p:pic>
    </p:spTree>
    <p:extLst>
      <p:ext uri="{BB962C8B-B14F-4D97-AF65-F5344CB8AC3E}">
        <p14:creationId xmlns:p14="http://schemas.microsoft.com/office/powerpoint/2010/main" val="15036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616D4-8947-41C3-9F34-03DCF7F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5D1AE5-8C1E-4C60-B36B-AD2D47BA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41" y="1571294"/>
            <a:ext cx="8923483" cy="4605669"/>
          </a:xfrm>
        </p:spPr>
      </p:pic>
    </p:spTree>
    <p:extLst>
      <p:ext uri="{BB962C8B-B14F-4D97-AF65-F5344CB8AC3E}">
        <p14:creationId xmlns:p14="http://schemas.microsoft.com/office/powerpoint/2010/main" val="2683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Logical scheme:</a:t>
            </a:r>
          </a:p>
          <a:p>
            <a:pPr marL="0" indent="0">
              <a:buNone/>
            </a:pPr>
            <a:r>
              <a:rPr lang="it-IT" sz="2000" dirty="0"/>
              <a:t>USER(</a:t>
            </a:r>
            <a:r>
              <a:rPr lang="it-IT" sz="2000" u="sng" dirty="0"/>
              <a:t>Id</a:t>
            </a:r>
            <a:r>
              <a:rPr lang="it-IT" sz="2000" dirty="0"/>
              <a:t> , UserName , Password)</a:t>
            </a:r>
          </a:p>
          <a:p>
            <a:pPr marL="0" indent="0">
              <a:buNone/>
            </a:pPr>
            <a:r>
              <a:rPr lang="it-IT" sz="2000" dirty="0"/>
              <a:t>PLAYLIST(</a:t>
            </a:r>
            <a:r>
              <a:rPr lang="it-IT" sz="2000" u="sng" dirty="0"/>
              <a:t>Id</a:t>
            </a:r>
            <a:r>
              <a:rPr lang="it-IT" sz="2000" dirty="0"/>
              <a:t> , Title , CreationDate , IdUserName)</a:t>
            </a:r>
          </a:p>
          <a:p>
            <a:pPr marL="0" indent="0">
              <a:buNone/>
            </a:pPr>
            <a:r>
              <a:rPr lang="it-IT" sz="2000" dirty="0"/>
              <a:t>ALBUM(</a:t>
            </a:r>
            <a:r>
              <a:rPr lang="it-IT" sz="2000" u="sng" dirty="0"/>
              <a:t>Id</a:t>
            </a:r>
            <a:r>
              <a:rPr lang="it-IT" sz="2000" dirty="0"/>
              <a:t> , Title , Image , Singer , PublicationYear)</a:t>
            </a:r>
          </a:p>
          <a:p>
            <a:pPr marL="0" indent="0">
              <a:buNone/>
            </a:pPr>
            <a:r>
              <a:rPr lang="it-IT" sz="2000" dirty="0"/>
              <a:t>SONG(</a:t>
            </a:r>
            <a:r>
              <a:rPr lang="it-IT" sz="2000" u="sng" dirty="0"/>
              <a:t>Id</a:t>
            </a:r>
            <a:r>
              <a:rPr lang="it-IT" sz="2000" dirty="0"/>
              <a:t> , Genre , SongFileName , SongTitle , IdUser , IdAlbum)</a:t>
            </a:r>
          </a:p>
          <a:p>
            <a:pPr marL="0" indent="0">
              <a:buNone/>
            </a:pPr>
            <a:r>
              <a:rPr lang="it-IT" sz="2000" dirty="0"/>
              <a:t>CONTAINS(</a:t>
            </a:r>
            <a:r>
              <a:rPr lang="it-IT" sz="2000" u="sng" dirty="0"/>
              <a:t>IdPlaylist</a:t>
            </a:r>
            <a:r>
              <a:rPr lang="it-IT" sz="2000" dirty="0"/>
              <a:t> , </a:t>
            </a:r>
            <a:r>
              <a:rPr lang="it-IT" sz="2000" u="sng" dirty="0"/>
              <a:t>IdSong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Foreign keys:</a:t>
            </a:r>
          </a:p>
          <a:p>
            <a:pPr marL="0" indent="0">
              <a:buNone/>
            </a:pPr>
            <a:r>
              <a:rPr lang="it-IT" sz="2000" dirty="0"/>
              <a:t>PLAYLIST.IdUserName -&gt; USER.id</a:t>
            </a:r>
          </a:p>
          <a:p>
            <a:pPr marL="0" indent="0">
              <a:buNone/>
            </a:pPr>
            <a:r>
              <a:rPr lang="it-IT" sz="2000" dirty="0"/>
              <a:t>SONG.IdUser -&gt; USER.id , SONG.IdAlbum -&gt; ALBUM.Id</a:t>
            </a:r>
          </a:p>
          <a:p>
            <a:pPr marL="0" indent="0">
              <a:buNone/>
            </a:pPr>
            <a:r>
              <a:rPr lang="it-IT" sz="2000" dirty="0"/>
              <a:t>CONTAINS.IdPlaylist -&gt; PLAYLIST.Id , CONTAINS.IdSong -&gt; SONG.Id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0595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32C116-5AA9-460E-9D4F-4A3DF4EC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Application Design(IFML)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FD1FA0-A5C1-4DAF-8809-DCF549BD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17042"/>
          <a:stretch/>
        </p:blipFill>
        <p:spPr>
          <a:xfrm>
            <a:off x="663716" y="843379"/>
            <a:ext cx="10813260" cy="5202314"/>
          </a:xfrm>
        </p:spPr>
      </p:pic>
    </p:spTree>
    <p:extLst>
      <p:ext uri="{BB962C8B-B14F-4D97-AF65-F5344CB8AC3E}">
        <p14:creationId xmlns:p14="http://schemas.microsoft.com/office/powerpoint/2010/main" val="5338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04582-8C25-40D6-9732-054BB8D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F1ADE0-3806-4186-A7B5-9895B21C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061"/>
            <a:ext cx="6157404" cy="5184558"/>
          </a:xfrm>
        </p:spPr>
        <p:txBody>
          <a:bodyPr>
            <a:normAutofit fontScale="47500" lnSpcReduction="20000"/>
          </a:bodyPr>
          <a:lstStyle/>
          <a:p>
            <a:r>
              <a:rPr lang="it-IT" sz="2500" b="1" dirty="0">
                <a:solidFill>
                  <a:schemeClr val="accent1">
                    <a:lumMod val="75000"/>
                  </a:schemeClr>
                </a:solidFill>
              </a:rPr>
              <a:t>Model Objects (Beans)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SongDetails</a:t>
            </a:r>
          </a:p>
          <a:p>
            <a:r>
              <a:rPr lang="es-419" sz="2500" b="1" dirty="0">
                <a:solidFill>
                  <a:schemeClr val="accent1">
                    <a:lumMod val="75000"/>
                  </a:schemeClr>
                </a:solidFill>
              </a:rPr>
              <a:t>Data Access Objects (Classes)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UserDAO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findUser(userName)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checkAuthentication(userName , password)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addUser(username , password)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PlaylistDAO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findPlaylist(userId)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findPlaylistbyTitle(title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createPlaylist(title , creationDate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findPlaylistById(playlistId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findPlaylistTitleByID(playlistId)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addSong(playlistID , 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findSongInPlaylist(playlistId , songId)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SongDAO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-findAlbumId(albumTitle , singer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createSongAndAlbum(userId , songTitle , genre , albumTitle , singer , publicationYear 	, imgName , songName)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-createAlbum(albumTitle , singerr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-createSong(userId , songTitle , genre , albumId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getSongTitleAndImage(playlistId)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getSongsNotInPlaylist(playlistId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findSongByUser(songId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findSongByUser(imageName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getSongDetails(songId)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findSongByUserId(songName , userId)</a:t>
            </a:r>
          </a:p>
          <a:p>
            <a:pPr marL="457200" lvl="1" indent="0">
              <a:buNone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201C16-28B8-4889-A469-C9F1F983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769" y="1447061"/>
            <a:ext cx="4837590" cy="4596738"/>
          </a:xfrm>
        </p:spPr>
        <p:txBody>
          <a:bodyPr>
            <a:normAutofit fontScale="47500" lnSpcReduction="20000"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Controllers (Servlets</a:t>
            </a:r>
            <a:r>
              <a:rPr lang="it-IT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CheckLogin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GoToHomePage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GoToPlaylistPage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GoToSongPage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Logout</a:t>
            </a:r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Views (Templates)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Login.html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HomePage.html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PlaylistPage.html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SongPage.html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76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A8791-F8A3-4689-AE65-6E4292C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Sequence diagrams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9415C-9E9C-48B4-A8B4-DECB5576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Simplifications done:</a:t>
            </a:r>
          </a:p>
          <a:p>
            <a:r>
              <a:rPr lang="it-IT" dirty="0"/>
              <a:t>Parameter controls and the menagement of the relative </a:t>
            </a:r>
            <a:r>
              <a:rPr lang="en-GB" dirty="0"/>
              <a:t>errors</a:t>
            </a:r>
            <a:r>
              <a:rPr lang="it-IT" dirty="0"/>
              <a:t> are not been inserted in the diagrams;</a:t>
            </a:r>
          </a:p>
          <a:p>
            <a:r>
              <a:rPr lang="it-IT" dirty="0"/>
              <a:t>Everytime there is an instanciation of a DAO object, this receives a connection to the DB as parameter.</a:t>
            </a:r>
          </a:p>
        </p:txBody>
      </p:sp>
    </p:spTree>
    <p:extLst>
      <p:ext uri="{BB962C8B-B14F-4D97-AF65-F5344CB8AC3E}">
        <p14:creationId xmlns:p14="http://schemas.microsoft.com/office/powerpoint/2010/main" val="42934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login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A4B99BD-D8FD-497D-B9DF-F7D0D3D5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1" y="1690688"/>
            <a:ext cx="11433818" cy="4229107"/>
          </a:xfrm>
        </p:spPr>
      </p:pic>
    </p:spTree>
    <p:extLst>
      <p:ext uri="{BB962C8B-B14F-4D97-AF65-F5344CB8AC3E}">
        <p14:creationId xmlns:p14="http://schemas.microsoft.com/office/powerpoint/2010/main" val="17109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registration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7D1F87B-69ED-4481-B213-0C80D6AC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07" y="1690688"/>
            <a:ext cx="9915785" cy="4068932"/>
          </a:xfrm>
        </p:spPr>
      </p:pic>
    </p:spTree>
    <p:extLst>
      <p:ext uri="{BB962C8B-B14F-4D97-AF65-F5344CB8AC3E}">
        <p14:creationId xmlns:p14="http://schemas.microsoft.com/office/powerpoint/2010/main" val="37674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home page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7D38BD7-FC89-4E56-AB03-373FB8631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47" y="1690688"/>
            <a:ext cx="7820305" cy="4283819"/>
          </a:xfrm>
        </p:spPr>
      </p:pic>
    </p:spTree>
    <p:extLst>
      <p:ext uri="{BB962C8B-B14F-4D97-AF65-F5344CB8AC3E}">
        <p14:creationId xmlns:p14="http://schemas.microsoft.com/office/powerpoint/2010/main" val="1656364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402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Tema di Office</vt:lpstr>
      <vt:lpstr>PlayList musicale versione HTML pura</vt:lpstr>
      <vt:lpstr>Data Base design</vt:lpstr>
      <vt:lpstr>Data Base design</vt:lpstr>
      <vt:lpstr>Application Design(IFML)</vt:lpstr>
      <vt:lpstr>Components</vt:lpstr>
      <vt:lpstr>Sequence diagrams</vt:lpstr>
      <vt:lpstr>Event: login</vt:lpstr>
      <vt:lpstr>Event: registration</vt:lpstr>
      <vt:lpstr>Event: go to home page</vt:lpstr>
      <vt:lpstr>Event: create a new song</vt:lpstr>
      <vt:lpstr>Event: create a new playlist</vt:lpstr>
      <vt:lpstr>Event: go to playlist page</vt:lpstr>
      <vt:lpstr>Event: add songs</vt:lpstr>
      <vt:lpstr>Event: get images</vt:lpstr>
      <vt:lpstr>Event: go to song page</vt:lpstr>
      <vt:lpstr>Event: get songs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musicale versione HTML pura</dc:title>
  <dc:creator>matteo nunziante</dc:creator>
  <cp:lastModifiedBy>matteo nunziante</cp:lastModifiedBy>
  <cp:revision>14</cp:revision>
  <dcterms:created xsi:type="dcterms:W3CDTF">2021-06-07T13:18:06Z</dcterms:created>
  <dcterms:modified xsi:type="dcterms:W3CDTF">2021-06-08T09:59:32Z</dcterms:modified>
</cp:coreProperties>
</file>