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5" r:id="rId5"/>
    <p:sldId id="276" r:id="rId6"/>
    <p:sldId id="277" r:id="rId7"/>
    <p:sldId id="260" r:id="rId8"/>
    <p:sldId id="258" r:id="rId9"/>
    <p:sldId id="273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78" r:id="rId18"/>
    <p:sldId id="268" r:id="rId19"/>
    <p:sldId id="279" r:id="rId20"/>
    <p:sldId id="270" r:id="rId21"/>
    <p:sldId id="272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FCFFF-E12D-4E02-96F7-F8ABF11198E0}" v="65" dt="2021-06-24T22:04:54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nunziante" userId="7f0da054e76bb5fa" providerId="LiveId" clId="{F15716D0-BAC1-4FB6-BF05-176D3BAA63A1}"/>
    <pc:docChg chg="custSel modSld">
      <pc:chgData name="matteo nunziante" userId="7f0da054e76bb5fa" providerId="LiveId" clId="{F15716D0-BAC1-4FB6-BF05-176D3BAA63A1}" dt="2021-06-08T09:57:53.793" v="487" actId="20577"/>
      <pc:docMkLst>
        <pc:docMk/>
      </pc:docMkLst>
      <pc:sldChg chg="modSp mod">
        <pc:chgData name="matteo nunziante" userId="7f0da054e76bb5fa" providerId="LiveId" clId="{F15716D0-BAC1-4FB6-BF05-176D3BAA63A1}" dt="2021-06-08T09:57:53.793" v="487" actId="20577"/>
        <pc:sldMkLst>
          <pc:docMk/>
          <pc:sldMk cId="1119765260" sldId="258"/>
        </pc:sldMkLst>
        <pc:spChg chg="mod">
          <ac:chgData name="matteo nunziante" userId="7f0da054e76bb5fa" providerId="LiveId" clId="{F15716D0-BAC1-4FB6-BF05-176D3BAA63A1}" dt="2021-06-08T09:57:53.793" v="487" actId="20577"/>
          <ac:spMkLst>
            <pc:docMk/>
            <pc:sldMk cId="1119765260" sldId="258"/>
            <ac:spMk id="3" creationId="{1EF1ADE0-3806-4186-A7B5-9895B21CCABC}"/>
          </ac:spMkLst>
        </pc:spChg>
        <pc:spChg chg="mod">
          <ac:chgData name="matteo nunziante" userId="7f0da054e76bb5fa" providerId="LiveId" clId="{F15716D0-BAC1-4FB6-BF05-176D3BAA63A1}" dt="2021-06-08T09:57:33.896" v="445" actId="27636"/>
          <ac:spMkLst>
            <pc:docMk/>
            <pc:sldMk cId="1119765260" sldId="258"/>
            <ac:spMk id="4" creationId="{83201C16-28B8-4889-A469-C9F1F9835A9A}"/>
          </ac:spMkLst>
        </pc:spChg>
      </pc:sldChg>
      <pc:sldChg chg="modSp mod">
        <pc:chgData name="matteo nunziante" userId="7f0da054e76bb5fa" providerId="LiveId" clId="{F15716D0-BAC1-4FB6-BF05-176D3BAA63A1}" dt="2021-06-07T16:01:05.582" v="443" actId="207"/>
        <pc:sldMkLst>
          <pc:docMk/>
          <pc:sldMk cId="4293414970" sldId="259"/>
        </pc:sldMkLst>
        <pc:spChg chg="mod">
          <ac:chgData name="matteo nunziante" userId="7f0da054e76bb5fa" providerId="LiveId" clId="{F15716D0-BAC1-4FB6-BF05-176D3BAA63A1}" dt="2021-06-07T16:01:05.582" v="443" actId="207"/>
          <ac:spMkLst>
            <pc:docMk/>
            <pc:sldMk cId="4293414970" sldId="259"/>
            <ac:spMk id="3" creationId="{D4F9415C-9E9C-48B4-A8B4-DECB55769D79}"/>
          </ac:spMkLst>
        </pc:spChg>
      </pc:sldChg>
    </pc:docChg>
  </pc:docChgLst>
  <pc:docChgLst>
    <pc:chgData name="matteo nunziante" userId="7f0da054e76bb5fa" providerId="LiveId" clId="{469FCFFF-E12D-4E02-96F7-F8ABF11198E0}"/>
    <pc:docChg chg="undo custSel addSld delSld modSld">
      <pc:chgData name="matteo nunziante" userId="7f0da054e76bb5fa" providerId="LiveId" clId="{469FCFFF-E12D-4E02-96F7-F8ABF11198E0}" dt="2021-06-24T22:04:09.730" v="1938" actId="20577"/>
      <pc:docMkLst>
        <pc:docMk/>
      </pc:docMkLst>
      <pc:sldChg chg="modSp mod">
        <pc:chgData name="matteo nunziante" userId="7f0da054e76bb5fa" providerId="LiveId" clId="{469FCFFF-E12D-4E02-96F7-F8ABF11198E0}" dt="2021-06-23T20:34:48.374" v="36" actId="20577"/>
        <pc:sldMkLst>
          <pc:docMk/>
          <pc:sldMk cId="3377429259" sldId="256"/>
        </pc:sldMkLst>
        <pc:spChg chg="mod">
          <ac:chgData name="matteo nunziante" userId="7f0da054e76bb5fa" providerId="LiveId" clId="{469FCFFF-E12D-4E02-96F7-F8ABF11198E0}" dt="2021-06-23T20:34:48.374" v="36" actId="20577"/>
          <ac:spMkLst>
            <pc:docMk/>
            <pc:sldMk cId="3377429259" sldId="256"/>
            <ac:spMk id="2" creationId="{3B2F17D1-BEFF-4876-9C4C-DED318FA7B57}"/>
          </ac:spMkLst>
        </pc:spChg>
      </pc:sldChg>
      <pc:sldChg chg="addSp delSp modSp mod">
        <pc:chgData name="matteo nunziante" userId="7f0da054e76bb5fa" providerId="LiveId" clId="{469FCFFF-E12D-4E02-96F7-F8ABF11198E0}" dt="2021-06-23T20:32:34.953" v="3" actId="1076"/>
        <pc:sldMkLst>
          <pc:docMk/>
          <pc:sldMk cId="268391195" sldId="257"/>
        </pc:sldMkLst>
        <pc:spChg chg="add del mod">
          <ac:chgData name="matteo nunziante" userId="7f0da054e76bb5fa" providerId="LiveId" clId="{469FCFFF-E12D-4E02-96F7-F8ABF11198E0}" dt="2021-06-23T20:32:23.350" v="1" actId="931"/>
          <ac:spMkLst>
            <pc:docMk/>
            <pc:sldMk cId="268391195" sldId="257"/>
            <ac:spMk id="4" creationId="{E9742AE2-1D04-429E-9829-24CBC712ED54}"/>
          </ac:spMkLst>
        </pc:spChg>
        <pc:picChg chg="del">
          <ac:chgData name="matteo nunziante" userId="7f0da054e76bb5fa" providerId="LiveId" clId="{469FCFFF-E12D-4E02-96F7-F8ABF11198E0}" dt="2021-06-23T20:32:03.466" v="0" actId="478"/>
          <ac:picMkLst>
            <pc:docMk/>
            <pc:sldMk cId="268391195" sldId="257"/>
            <ac:picMk id="5" creationId="{775D1AE5-8C1E-4C60-B36B-AD2D47BAF69F}"/>
          </ac:picMkLst>
        </pc:picChg>
        <pc:picChg chg="add mod">
          <ac:chgData name="matteo nunziante" userId="7f0da054e76bb5fa" providerId="LiveId" clId="{469FCFFF-E12D-4E02-96F7-F8ABF11198E0}" dt="2021-06-23T20:32:34.953" v="3" actId="1076"/>
          <ac:picMkLst>
            <pc:docMk/>
            <pc:sldMk cId="268391195" sldId="257"/>
            <ac:picMk id="7" creationId="{CD2E658B-671C-41F3-8D83-34D61B965F70}"/>
          </ac:picMkLst>
        </pc:picChg>
      </pc:sldChg>
      <pc:sldChg chg="modSp mod">
        <pc:chgData name="matteo nunziante" userId="7f0da054e76bb5fa" providerId="LiveId" clId="{469FCFFF-E12D-4E02-96F7-F8ABF11198E0}" dt="2021-06-24T13:40:08.969" v="357" actId="20577"/>
        <pc:sldMkLst>
          <pc:docMk/>
          <pc:sldMk cId="1119765260" sldId="258"/>
        </pc:sldMkLst>
        <pc:spChg chg="mod">
          <ac:chgData name="matteo nunziante" userId="7f0da054e76bb5fa" providerId="LiveId" clId="{469FCFFF-E12D-4E02-96F7-F8ABF11198E0}" dt="2021-06-24T13:39:57.374" v="355" actId="27636"/>
          <ac:spMkLst>
            <pc:docMk/>
            <pc:sldMk cId="1119765260" sldId="258"/>
            <ac:spMk id="3" creationId="{1EF1ADE0-3806-4186-A7B5-9895B21CCABC}"/>
          </ac:spMkLst>
        </pc:spChg>
        <pc:spChg chg="mod">
          <ac:chgData name="matteo nunziante" userId="7f0da054e76bb5fa" providerId="LiveId" clId="{469FCFFF-E12D-4E02-96F7-F8ABF11198E0}" dt="2021-06-24T13:40:08.969" v="357" actId="20577"/>
          <ac:spMkLst>
            <pc:docMk/>
            <pc:sldMk cId="1119765260" sldId="258"/>
            <ac:spMk id="4" creationId="{83201C16-28B8-4889-A469-C9F1F9835A9A}"/>
          </ac:spMkLst>
        </pc:spChg>
      </pc:sldChg>
      <pc:sldChg chg="modSp mod">
        <pc:chgData name="matteo nunziante" userId="7f0da054e76bb5fa" providerId="LiveId" clId="{469FCFFF-E12D-4E02-96F7-F8ABF11198E0}" dt="2021-06-24T22:04:09.730" v="1938" actId="20577"/>
        <pc:sldMkLst>
          <pc:docMk/>
          <pc:sldMk cId="4293414970" sldId="259"/>
        </pc:sldMkLst>
        <pc:spChg chg="mod">
          <ac:chgData name="matteo nunziante" userId="7f0da054e76bb5fa" providerId="LiveId" clId="{469FCFFF-E12D-4E02-96F7-F8ABF11198E0}" dt="2021-06-24T22:04:09.730" v="1938" actId="20577"/>
          <ac:spMkLst>
            <pc:docMk/>
            <pc:sldMk cId="4293414970" sldId="259"/>
            <ac:spMk id="3" creationId="{D4F9415C-9E9C-48B4-A8B4-DECB55769D79}"/>
          </ac:spMkLst>
        </pc:spChg>
      </pc:sldChg>
      <pc:sldChg chg="addSp delSp modSp mod">
        <pc:chgData name="matteo nunziante" userId="7f0da054e76bb5fa" providerId="LiveId" clId="{469FCFFF-E12D-4E02-96F7-F8ABF11198E0}" dt="2021-06-24T13:27:22.541" v="74" actId="1036"/>
        <pc:sldMkLst>
          <pc:docMk/>
          <pc:sldMk cId="533879949" sldId="260"/>
        </pc:sldMkLst>
        <pc:spChg chg="add del mod">
          <ac:chgData name="matteo nunziante" userId="7f0da054e76bb5fa" providerId="LiveId" clId="{469FCFFF-E12D-4E02-96F7-F8ABF11198E0}" dt="2021-06-24T13:26:34.468" v="39" actId="931"/>
          <ac:spMkLst>
            <pc:docMk/>
            <pc:sldMk cId="533879949" sldId="260"/>
            <ac:spMk id="4" creationId="{25A099EF-EE79-46F3-B755-9655F5CDFE7B}"/>
          </ac:spMkLst>
        </pc:spChg>
        <pc:picChg chg="del mod">
          <ac:chgData name="matteo nunziante" userId="7f0da054e76bb5fa" providerId="LiveId" clId="{469FCFFF-E12D-4E02-96F7-F8ABF11198E0}" dt="2021-06-24T13:26:21.446" v="38" actId="478"/>
          <ac:picMkLst>
            <pc:docMk/>
            <pc:sldMk cId="533879949" sldId="260"/>
            <ac:picMk id="5" creationId="{3AFD1FA0-A5C1-4DAF-8809-DCF549BD802F}"/>
          </ac:picMkLst>
        </pc:picChg>
        <pc:picChg chg="add mod">
          <ac:chgData name="matteo nunziante" userId="7f0da054e76bb5fa" providerId="LiveId" clId="{469FCFFF-E12D-4E02-96F7-F8ABF11198E0}" dt="2021-06-24T13:27:22.541" v="74" actId="1036"/>
          <ac:picMkLst>
            <pc:docMk/>
            <pc:sldMk cId="533879949" sldId="260"/>
            <ac:picMk id="7" creationId="{AE2079F0-6F84-4650-9C2A-9F42E36DFFB6}"/>
          </ac:picMkLst>
        </pc:picChg>
      </pc:sldChg>
      <pc:sldChg chg="modSp mod">
        <pc:chgData name="matteo nunziante" userId="7f0da054e76bb5fa" providerId="LiveId" clId="{469FCFFF-E12D-4E02-96F7-F8ABF11198E0}" dt="2021-06-23T20:32:50.018" v="13" actId="20577"/>
        <pc:sldMkLst>
          <pc:docMk/>
          <pc:sldMk cId="3105958610" sldId="261"/>
        </pc:sldMkLst>
        <pc:spChg chg="mod">
          <ac:chgData name="matteo nunziante" userId="7f0da054e76bb5fa" providerId="LiveId" clId="{469FCFFF-E12D-4E02-96F7-F8ABF11198E0}" dt="2021-06-23T20:32:50.018" v="13" actId="20577"/>
          <ac:spMkLst>
            <pc:docMk/>
            <pc:sldMk cId="3105958610" sldId="261"/>
            <ac:spMk id="3" creationId="{B0933921-49B2-4173-B5BC-BA4E948C86B3}"/>
          </ac:spMkLst>
        </pc:spChg>
      </pc:sldChg>
      <pc:sldChg chg="addSp delSp modSp mod">
        <pc:chgData name="matteo nunziante" userId="7f0da054e76bb5fa" providerId="LiveId" clId="{469FCFFF-E12D-4E02-96F7-F8ABF11198E0}" dt="2021-06-24T14:53:20.408" v="1225" actId="1076"/>
        <pc:sldMkLst>
          <pc:docMk/>
          <pc:sldMk cId="171097244" sldId="262"/>
        </pc:sldMkLst>
        <pc:spChg chg="add del mod">
          <ac:chgData name="matteo nunziante" userId="7f0da054e76bb5fa" providerId="LiveId" clId="{469FCFFF-E12D-4E02-96F7-F8ABF11198E0}" dt="2021-06-24T14:53:06.302" v="1219" actId="931"/>
          <ac:spMkLst>
            <pc:docMk/>
            <pc:sldMk cId="171097244" sldId="262"/>
            <ac:spMk id="4" creationId="{9D7F1270-B7BC-407C-81C7-AA344EAA6AE9}"/>
          </ac:spMkLst>
        </pc:spChg>
        <pc:picChg chg="add mod">
          <ac:chgData name="matteo nunziante" userId="7f0da054e76bb5fa" providerId="LiveId" clId="{469FCFFF-E12D-4E02-96F7-F8ABF11198E0}" dt="2021-06-24T14:53:20.408" v="1225" actId="1076"/>
          <ac:picMkLst>
            <pc:docMk/>
            <pc:sldMk cId="171097244" sldId="262"/>
            <ac:picMk id="6" creationId="{4F86447C-3AAB-464B-AE06-E0C9F60BFFF9}"/>
          </ac:picMkLst>
        </pc:picChg>
        <pc:picChg chg="del">
          <ac:chgData name="matteo nunziante" userId="7f0da054e76bb5fa" providerId="LiveId" clId="{469FCFFF-E12D-4E02-96F7-F8ABF11198E0}" dt="2021-06-24T14:52:57.887" v="1218" actId="478"/>
          <ac:picMkLst>
            <pc:docMk/>
            <pc:sldMk cId="171097244" sldId="262"/>
            <ac:picMk id="13" creationId="{EA4B99BD-D8FD-497D-B9DF-F7D0D3D54C4D}"/>
          </ac:picMkLst>
        </pc:picChg>
      </pc:sldChg>
      <pc:sldChg chg="addSp delSp modSp mod">
        <pc:chgData name="matteo nunziante" userId="7f0da054e76bb5fa" providerId="LiveId" clId="{469FCFFF-E12D-4E02-96F7-F8ABF11198E0}" dt="2021-06-24T14:59:36.673" v="1229" actId="1076"/>
        <pc:sldMkLst>
          <pc:docMk/>
          <pc:sldMk cId="3767453814" sldId="263"/>
        </pc:sldMkLst>
        <pc:spChg chg="add del mod">
          <ac:chgData name="matteo nunziante" userId="7f0da054e76bb5fa" providerId="LiveId" clId="{469FCFFF-E12D-4E02-96F7-F8ABF11198E0}" dt="2021-06-24T14:59:31.307" v="1227" actId="931"/>
          <ac:spMkLst>
            <pc:docMk/>
            <pc:sldMk cId="3767453814" sldId="263"/>
            <ac:spMk id="4" creationId="{90BBDA72-8F2E-45F9-8767-3BF4EF1DA62E}"/>
          </ac:spMkLst>
        </pc:spChg>
        <pc:picChg chg="del">
          <ac:chgData name="matteo nunziante" userId="7f0da054e76bb5fa" providerId="LiveId" clId="{469FCFFF-E12D-4E02-96F7-F8ABF11198E0}" dt="2021-06-24T14:59:25.173" v="1226" actId="478"/>
          <ac:picMkLst>
            <pc:docMk/>
            <pc:sldMk cId="3767453814" sldId="263"/>
            <ac:picMk id="6" creationId="{77D1F87B-69ED-4481-B213-0C80D6ACFE07}"/>
          </ac:picMkLst>
        </pc:picChg>
        <pc:picChg chg="add mod">
          <ac:chgData name="matteo nunziante" userId="7f0da054e76bb5fa" providerId="LiveId" clId="{469FCFFF-E12D-4E02-96F7-F8ABF11198E0}" dt="2021-06-24T14:59:36.673" v="1229" actId="1076"/>
          <ac:picMkLst>
            <pc:docMk/>
            <pc:sldMk cId="3767453814" sldId="263"/>
            <ac:picMk id="7" creationId="{33EA8290-490D-404B-B8E9-68EC0B5A3F2C}"/>
          </ac:picMkLst>
        </pc:picChg>
      </pc:sldChg>
      <pc:sldChg chg="addSp delSp modSp mod">
        <pc:chgData name="matteo nunziante" userId="7f0da054e76bb5fa" providerId="LiveId" clId="{469FCFFF-E12D-4E02-96F7-F8ABF11198E0}" dt="2021-06-24T15:10:27.698" v="1275" actId="1076"/>
        <pc:sldMkLst>
          <pc:docMk/>
          <pc:sldMk cId="1656364660" sldId="264"/>
        </pc:sldMkLst>
        <pc:spChg chg="mod">
          <ac:chgData name="matteo nunziante" userId="7f0da054e76bb5fa" providerId="LiveId" clId="{469FCFFF-E12D-4E02-96F7-F8ABF11198E0}" dt="2021-06-24T15:00:49.179" v="1269" actId="20577"/>
          <ac:spMkLst>
            <pc:docMk/>
            <pc:sldMk cId="1656364660" sldId="264"/>
            <ac:spMk id="2" creationId="{73584EC9-6376-4740-82F1-D5BA756B3C05}"/>
          </ac:spMkLst>
        </pc:spChg>
        <pc:spChg chg="add del mod">
          <ac:chgData name="matteo nunziante" userId="7f0da054e76bb5fa" providerId="LiveId" clId="{469FCFFF-E12D-4E02-96F7-F8ABF11198E0}" dt="2021-06-24T15:10:19.634" v="1271" actId="931"/>
          <ac:spMkLst>
            <pc:docMk/>
            <pc:sldMk cId="1656364660" sldId="264"/>
            <ac:spMk id="4" creationId="{6E986A99-2694-4E2F-AAF6-04AE81495D28}"/>
          </ac:spMkLst>
        </pc:spChg>
        <pc:picChg chg="add mod">
          <ac:chgData name="matteo nunziante" userId="7f0da054e76bb5fa" providerId="LiveId" clId="{469FCFFF-E12D-4E02-96F7-F8ABF11198E0}" dt="2021-06-24T15:10:27.698" v="1275" actId="1076"/>
          <ac:picMkLst>
            <pc:docMk/>
            <pc:sldMk cId="1656364660" sldId="264"/>
            <ac:picMk id="6" creationId="{9E7D1BEA-75E7-4BE7-8FD4-B65855E0E387}"/>
          </ac:picMkLst>
        </pc:picChg>
        <pc:picChg chg="del">
          <ac:chgData name="matteo nunziante" userId="7f0da054e76bb5fa" providerId="LiveId" clId="{469FCFFF-E12D-4E02-96F7-F8ABF11198E0}" dt="2021-06-24T15:10:12.240" v="1270" actId="478"/>
          <ac:picMkLst>
            <pc:docMk/>
            <pc:sldMk cId="1656364660" sldId="264"/>
            <ac:picMk id="15" creationId="{97D38BD7-FC89-4E56-AB03-373FB8631691}"/>
          </ac:picMkLst>
        </pc:picChg>
      </pc:sldChg>
      <pc:sldChg chg="addSp delSp modSp mod">
        <pc:chgData name="matteo nunziante" userId="7f0da054e76bb5fa" providerId="LiveId" clId="{469FCFFF-E12D-4E02-96F7-F8ABF11198E0}" dt="2021-06-24T15:56:26.971" v="1289" actId="1037"/>
        <pc:sldMkLst>
          <pc:docMk/>
          <pc:sldMk cId="1810590124" sldId="265"/>
        </pc:sldMkLst>
        <pc:spChg chg="add del mod">
          <ac:chgData name="matteo nunziante" userId="7f0da054e76bb5fa" providerId="LiveId" clId="{469FCFFF-E12D-4E02-96F7-F8ABF11198E0}" dt="2021-06-24T15:56:09.020" v="1277" actId="931"/>
          <ac:spMkLst>
            <pc:docMk/>
            <pc:sldMk cId="1810590124" sldId="265"/>
            <ac:spMk id="4" creationId="{8B8F6729-81BE-42DB-B8AF-D8D2A522F076}"/>
          </ac:spMkLst>
        </pc:spChg>
        <pc:picChg chg="del">
          <ac:chgData name="matteo nunziante" userId="7f0da054e76bb5fa" providerId="LiveId" clId="{469FCFFF-E12D-4E02-96F7-F8ABF11198E0}" dt="2021-06-24T15:56:02.034" v="1276" actId="478"/>
          <ac:picMkLst>
            <pc:docMk/>
            <pc:sldMk cId="1810590124" sldId="265"/>
            <ac:picMk id="6" creationId="{483E1B36-61A4-4230-A3E2-ABBA6676C4CA}"/>
          </ac:picMkLst>
        </pc:picChg>
        <pc:picChg chg="add mod">
          <ac:chgData name="matteo nunziante" userId="7f0da054e76bb5fa" providerId="LiveId" clId="{469FCFFF-E12D-4E02-96F7-F8ABF11198E0}" dt="2021-06-24T15:56:26.971" v="1289" actId="1037"/>
          <ac:picMkLst>
            <pc:docMk/>
            <pc:sldMk cId="1810590124" sldId="265"/>
            <ac:picMk id="7" creationId="{E434F583-1731-45E1-998A-3844357FA34B}"/>
          </ac:picMkLst>
        </pc:picChg>
      </pc:sldChg>
      <pc:sldChg chg="addSp delSp modSp mod">
        <pc:chgData name="matteo nunziante" userId="7f0da054e76bb5fa" providerId="LiveId" clId="{469FCFFF-E12D-4E02-96F7-F8ABF11198E0}" dt="2021-06-24T16:02:24.102" v="1295" actId="1076"/>
        <pc:sldMkLst>
          <pc:docMk/>
          <pc:sldMk cId="4121382712" sldId="266"/>
        </pc:sldMkLst>
        <pc:spChg chg="add del mod">
          <ac:chgData name="matteo nunziante" userId="7f0da054e76bb5fa" providerId="LiveId" clId="{469FCFFF-E12D-4E02-96F7-F8ABF11198E0}" dt="2021-06-24T16:02:13.720" v="1291" actId="931"/>
          <ac:spMkLst>
            <pc:docMk/>
            <pc:sldMk cId="4121382712" sldId="266"/>
            <ac:spMk id="4" creationId="{3579BEFF-4A64-4849-9817-D9CF1ACC10CE}"/>
          </ac:spMkLst>
        </pc:spChg>
        <pc:picChg chg="add mod">
          <ac:chgData name="matteo nunziante" userId="7f0da054e76bb5fa" providerId="LiveId" clId="{469FCFFF-E12D-4E02-96F7-F8ABF11198E0}" dt="2021-06-24T16:02:24.102" v="1295" actId="1076"/>
          <ac:picMkLst>
            <pc:docMk/>
            <pc:sldMk cId="4121382712" sldId="266"/>
            <ac:picMk id="6" creationId="{1BE2DBB6-5BFA-40A2-BFEA-583033D9D2FE}"/>
          </ac:picMkLst>
        </pc:picChg>
        <pc:picChg chg="del">
          <ac:chgData name="matteo nunziante" userId="7f0da054e76bb5fa" providerId="LiveId" clId="{469FCFFF-E12D-4E02-96F7-F8ABF11198E0}" dt="2021-06-24T16:02:06.447" v="1290" actId="478"/>
          <ac:picMkLst>
            <pc:docMk/>
            <pc:sldMk cId="4121382712" sldId="266"/>
            <ac:picMk id="7" creationId="{3B450004-FA65-4B79-8037-F53C01144B69}"/>
          </ac:picMkLst>
        </pc:picChg>
      </pc:sldChg>
      <pc:sldChg chg="addSp delSp modSp mod">
        <pc:chgData name="matteo nunziante" userId="7f0da054e76bb5fa" providerId="LiveId" clId="{469FCFFF-E12D-4E02-96F7-F8ABF11198E0}" dt="2021-06-24T16:22:15.388" v="1338" actId="1076"/>
        <pc:sldMkLst>
          <pc:docMk/>
          <pc:sldMk cId="1813492435" sldId="267"/>
        </pc:sldMkLst>
        <pc:spChg chg="mod">
          <ac:chgData name="matteo nunziante" userId="7f0da054e76bb5fa" providerId="LiveId" clId="{469FCFFF-E12D-4E02-96F7-F8ABF11198E0}" dt="2021-06-24T16:02:39.640" v="1333" actId="20577"/>
          <ac:spMkLst>
            <pc:docMk/>
            <pc:sldMk cId="1813492435" sldId="267"/>
            <ac:spMk id="2" creationId="{73584EC9-6376-4740-82F1-D5BA756B3C05}"/>
          </ac:spMkLst>
        </pc:spChg>
        <pc:spChg chg="add del mod">
          <ac:chgData name="matteo nunziante" userId="7f0da054e76bb5fa" providerId="LiveId" clId="{469FCFFF-E12D-4E02-96F7-F8ABF11198E0}" dt="2021-06-24T16:22:08.707" v="1336" actId="931"/>
          <ac:spMkLst>
            <pc:docMk/>
            <pc:sldMk cId="1813492435" sldId="267"/>
            <ac:spMk id="4" creationId="{1DC98CF4-B230-4B41-8BC0-680DA7E5A7F7}"/>
          </ac:spMkLst>
        </pc:spChg>
        <pc:picChg chg="add mod">
          <ac:chgData name="matteo nunziante" userId="7f0da054e76bb5fa" providerId="LiveId" clId="{469FCFFF-E12D-4E02-96F7-F8ABF11198E0}" dt="2021-06-24T16:22:15.388" v="1338" actId="1076"/>
          <ac:picMkLst>
            <pc:docMk/>
            <pc:sldMk cId="1813492435" sldId="267"/>
            <ac:picMk id="6" creationId="{B31E0CD1-30BB-4DC9-8676-E02532251FFF}"/>
          </ac:picMkLst>
        </pc:picChg>
        <pc:picChg chg="del mod">
          <ac:chgData name="matteo nunziante" userId="7f0da054e76bb5fa" providerId="LiveId" clId="{469FCFFF-E12D-4E02-96F7-F8ABF11198E0}" dt="2021-06-24T16:02:48.060" v="1335" actId="478"/>
          <ac:picMkLst>
            <pc:docMk/>
            <pc:sldMk cId="1813492435" sldId="267"/>
            <ac:picMk id="11" creationId="{84FC1E35-9534-4DEE-B5DE-D44ECED40629}"/>
          </ac:picMkLst>
        </pc:picChg>
      </pc:sldChg>
      <pc:sldChg chg="addSp delSp modSp mod">
        <pc:chgData name="matteo nunziante" userId="7f0da054e76bb5fa" providerId="LiveId" clId="{469FCFFF-E12D-4E02-96F7-F8ABF11198E0}" dt="2021-06-24T16:51:20.986" v="1358" actId="1076"/>
        <pc:sldMkLst>
          <pc:docMk/>
          <pc:sldMk cId="1857120930" sldId="268"/>
        </pc:sldMkLst>
        <pc:spChg chg="add del mod">
          <ac:chgData name="matteo nunziante" userId="7f0da054e76bb5fa" providerId="LiveId" clId="{469FCFFF-E12D-4E02-96F7-F8ABF11198E0}" dt="2021-06-24T16:48:17.500" v="1354" actId="931"/>
          <ac:spMkLst>
            <pc:docMk/>
            <pc:sldMk cId="1857120930" sldId="268"/>
            <ac:spMk id="4" creationId="{BA7103D2-6C6E-4EC3-84A4-54E5A6BE052D}"/>
          </ac:spMkLst>
        </pc:spChg>
        <pc:picChg chg="add mod">
          <ac:chgData name="matteo nunziante" userId="7f0da054e76bb5fa" providerId="LiveId" clId="{469FCFFF-E12D-4E02-96F7-F8ABF11198E0}" dt="2021-06-24T16:51:20.986" v="1358" actId="1076"/>
          <ac:picMkLst>
            <pc:docMk/>
            <pc:sldMk cId="1857120930" sldId="268"/>
            <ac:picMk id="6" creationId="{91069921-63A1-4FDC-A35B-2D1AD197098B}"/>
          </ac:picMkLst>
        </pc:picChg>
        <pc:picChg chg="del">
          <ac:chgData name="matteo nunziante" userId="7f0da054e76bb5fa" providerId="LiveId" clId="{469FCFFF-E12D-4E02-96F7-F8ABF11198E0}" dt="2021-06-24T16:48:05.692" v="1353" actId="478"/>
          <ac:picMkLst>
            <pc:docMk/>
            <pc:sldMk cId="1857120930" sldId="268"/>
            <ac:picMk id="10" creationId="{EAA0AD4F-0315-4C5D-A12F-EEB23E453141}"/>
          </ac:picMkLst>
        </pc:picChg>
      </pc:sldChg>
      <pc:sldChg chg="del">
        <pc:chgData name="matteo nunziante" userId="7f0da054e76bb5fa" providerId="LiveId" clId="{469FCFFF-E12D-4E02-96F7-F8ABF11198E0}" dt="2021-06-24T16:51:34.393" v="1359" actId="47"/>
        <pc:sldMkLst>
          <pc:docMk/>
          <pc:sldMk cId="1304985474" sldId="269"/>
        </pc:sldMkLst>
      </pc:sldChg>
      <pc:sldChg chg="addSp delSp modSp mod">
        <pc:chgData name="matteo nunziante" userId="7f0da054e76bb5fa" providerId="LiveId" clId="{469FCFFF-E12D-4E02-96F7-F8ABF11198E0}" dt="2021-06-24T17:03:05.913" v="1399" actId="1076"/>
        <pc:sldMkLst>
          <pc:docMk/>
          <pc:sldMk cId="2040451006" sldId="270"/>
        </pc:sldMkLst>
        <pc:spChg chg="mod">
          <ac:chgData name="matteo nunziante" userId="7f0da054e76bb5fa" providerId="LiveId" clId="{469FCFFF-E12D-4E02-96F7-F8ABF11198E0}" dt="2021-06-24T16:51:56.308" v="1394" actId="20577"/>
          <ac:spMkLst>
            <pc:docMk/>
            <pc:sldMk cId="2040451006" sldId="270"/>
            <ac:spMk id="2" creationId="{73584EC9-6376-4740-82F1-D5BA756B3C05}"/>
          </ac:spMkLst>
        </pc:spChg>
        <pc:spChg chg="add del mod">
          <ac:chgData name="matteo nunziante" userId="7f0da054e76bb5fa" providerId="LiveId" clId="{469FCFFF-E12D-4E02-96F7-F8ABF11198E0}" dt="2021-06-24T17:02:52.645" v="1397" actId="931"/>
          <ac:spMkLst>
            <pc:docMk/>
            <pc:sldMk cId="2040451006" sldId="270"/>
            <ac:spMk id="4" creationId="{699BA398-640B-4E1C-AD8A-33F2E31E0B7B}"/>
          </ac:spMkLst>
        </pc:spChg>
        <pc:picChg chg="add mod">
          <ac:chgData name="matteo nunziante" userId="7f0da054e76bb5fa" providerId="LiveId" clId="{469FCFFF-E12D-4E02-96F7-F8ABF11198E0}" dt="2021-06-24T17:03:05.913" v="1399" actId="1076"/>
          <ac:picMkLst>
            <pc:docMk/>
            <pc:sldMk cId="2040451006" sldId="270"/>
            <ac:picMk id="6" creationId="{5EDD9F19-72BD-4E3B-90F6-0360CA103CA0}"/>
          </ac:picMkLst>
        </pc:picChg>
        <pc:picChg chg="del">
          <ac:chgData name="matteo nunziante" userId="7f0da054e76bb5fa" providerId="LiveId" clId="{469FCFFF-E12D-4E02-96F7-F8ABF11198E0}" dt="2021-06-24T16:51:58.661" v="1395" actId="478"/>
          <ac:picMkLst>
            <pc:docMk/>
            <pc:sldMk cId="2040451006" sldId="270"/>
            <ac:picMk id="7" creationId="{5F734164-FB2A-4E51-B2BF-854F6E5C10F5}"/>
          </ac:picMkLst>
        </pc:picChg>
      </pc:sldChg>
      <pc:sldChg chg="del">
        <pc:chgData name="matteo nunziante" userId="7f0da054e76bb5fa" providerId="LiveId" clId="{469FCFFF-E12D-4E02-96F7-F8ABF11198E0}" dt="2021-06-24T16:52:02.860" v="1396" actId="47"/>
        <pc:sldMkLst>
          <pc:docMk/>
          <pc:sldMk cId="3157827396" sldId="271"/>
        </pc:sldMkLst>
      </pc:sldChg>
      <pc:sldChg chg="addSp delSp modSp mod">
        <pc:chgData name="matteo nunziante" userId="7f0da054e76bb5fa" providerId="LiveId" clId="{469FCFFF-E12D-4E02-96F7-F8ABF11198E0}" dt="2021-06-24T17:07:46.642" v="1405" actId="1076"/>
        <pc:sldMkLst>
          <pc:docMk/>
          <pc:sldMk cId="1503668554" sldId="272"/>
        </pc:sldMkLst>
        <pc:spChg chg="add del mod">
          <ac:chgData name="matteo nunziante" userId="7f0da054e76bb5fa" providerId="LiveId" clId="{469FCFFF-E12D-4E02-96F7-F8ABF11198E0}" dt="2021-06-24T17:07:39.200" v="1401" actId="931"/>
          <ac:spMkLst>
            <pc:docMk/>
            <pc:sldMk cId="1503668554" sldId="272"/>
            <ac:spMk id="4" creationId="{159F7359-6013-4E5F-83A9-00BEB40315D5}"/>
          </ac:spMkLst>
        </pc:spChg>
        <pc:picChg chg="add mod">
          <ac:chgData name="matteo nunziante" userId="7f0da054e76bb5fa" providerId="LiveId" clId="{469FCFFF-E12D-4E02-96F7-F8ABF11198E0}" dt="2021-06-24T17:07:46.642" v="1405" actId="1076"/>
          <ac:picMkLst>
            <pc:docMk/>
            <pc:sldMk cId="1503668554" sldId="272"/>
            <ac:picMk id="6" creationId="{256963C5-B1FA-4DA1-AE3A-5009B4ECB871}"/>
          </ac:picMkLst>
        </pc:picChg>
        <pc:picChg chg="del">
          <ac:chgData name="matteo nunziante" userId="7f0da054e76bb5fa" providerId="LiveId" clId="{469FCFFF-E12D-4E02-96F7-F8ABF11198E0}" dt="2021-06-24T17:07:32.704" v="1400" actId="478"/>
          <ac:picMkLst>
            <pc:docMk/>
            <pc:sldMk cId="1503668554" sldId="272"/>
            <ac:picMk id="7" creationId="{5E5C4C98-C055-4CD2-8BF6-C59EF0600B3E}"/>
          </ac:picMkLst>
        </pc:picChg>
      </pc:sldChg>
      <pc:sldChg chg="modSp add mod">
        <pc:chgData name="matteo nunziante" userId="7f0da054e76bb5fa" providerId="LiveId" clId="{469FCFFF-E12D-4E02-96F7-F8ABF11198E0}" dt="2021-06-24T14:01:38.303" v="525" actId="20577"/>
        <pc:sldMkLst>
          <pc:docMk/>
          <pc:sldMk cId="3109224949" sldId="273"/>
        </pc:sldMkLst>
        <pc:spChg chg="mod">
          <ac:chgData name="matteo nunziante" userId="7f0da054e76bb5fa" providerId="LiveId" clId="{469FCFFF-E12D-4E02-96F7-F8ABF11198E0}" dt="2021-06-24T13:41:08.936" v="367"/>
          <ac:spMkLst>
            <pc:docMk/>
            <pc:sldMk cId="3109224949" sldId="273"/>
            <ac:spMk id="2" creationId="{08E04582-8C25-40D6-9732-054BB8D7FF22}"/>
          </ac:spMkLst>
        </pc:spChg>
        <pc:spChg chg="mod">
          <ac:chgData name="matteo nunziante" userId="7f0da054e76bb5fa" providerId="LiveId" clId="{469FCFFF-E12D-4E02-96F7-F8ABF11198E0}" dt="2021-06-24T13:49:11.852" v="516" actId="20577"/>
          <ac:spMkLst>
            <pc:docMk/>
            <pc:sldMk cId="3109224949" sldId="273"/>
            <ac:spMk id="3" creationId="{1EF1ADE0-3806-4186-A7B5-9895B21CCABC}"/>
          </ac:spMkLst>
        </pc:spChg>
        <pc:spChg chg="mod">
          <ac:chgData name="matteo nunziante" userId="7f0da054e76bb5fa" providerId="LiveId" clId="{469FCFFF-E12D-4E02-96F7-F8ABF11198E0}" dt="2021-06-24T14:01:38.303" v="525" actId="20577"/>
          <ac:spMkLst>
            <pc:docMk/>
            <pc:sldMk cId="3109224949" sldId="273"/>
            <ac:spMk id="4" creationId="{83201C16-28B8-4889-A469-C9F1F9835A9A}"/>
          </ac:spMkLst>
        </pc:spChg>
      </pc:sldChg>
      <pc:sldChg chg="modSp new del mod">
        <pc:chgData name="matteo nunziante" userId="7f0da054e76bb5fa" providerId="LiveId" clId="{469FCFFF-E12D-4E02-96F7-F8ABF11198E0}" dt="2021-06-24T14:18:02.915" v="565" actId="2696"/>
        <pc:sldMkLst>
          <pc:docMk/>
          <pc:sldMk cId="3519754510" sldId="274"/>
        </pc:sldMkLst>
        <pc:spChg chg="mod">
          <ac:chgData name="matteo nunziante" userId="7f0da054e76bb5fa" providerId="LiveId" clId="{469FCFFF-E12D-4E02-96F7-F8ABF11198E0}" dt="2021-06-24T14:17:53.749" v="563" actId="20577"/>
          <ac:spMkLst>
            <pc:docMk/>
            <pc:sldMk cId="3519754510" sldId="274"/>
            <ac:spMk id="2" creationId="{81276AAE-4D43-4FDD-B6B3-CE6C09B008B2}"/>
          </ac:spMkLst>
        </pc:spChg>
      </pc:sldChg>
      <pc:sldChg chg="addSp modSp add mod">
        <pc:chgData name="matteo nunziante" userId="7f0da054e76bb5fa" providerId="LiveId" clId="{469FCFFF-E12D-4E02-96F7-F8ABF11198E0}" dt="2021-06-24T14:24:54.520" v="843" actId="27636"/>
        <pc:sldMkLst>
          <pc:docMk/>
          <pc:sldMk cId="479429459" sldId="275"/>
        </pc:sldMkLst>
        <pc:spChg chg="mod">
          <ac:chgData name="matteo nunziante" userId="7f0da054e76bb5fa" providerId="LiveId" clId="{469FCFFF-E12D-4E02-96F7-F8ABF11198E0}" dt="2021-06-24T14:21:57.621" v="692" actId="20577"/>
          <ac:spMkLst>
            <pc:docMk/>
            <pc:sldMk cId="479429459" sldId="275"/>
            <ac:spMk id="2" creationId="{13312F49-A7CC-45E7-8EEA-E6A969CBDE80}"/>
          </ac:spMkLst>
        </pc:spChg>
        <pc:spChg chg="mod">
          <ac:chgData name="matteo nunziante" userId="7f0da054e76bb5fa" providerId="LiveId" clId="{469FCFFF-E12D-4E02-96F7-F8ABF11198E0}" dt="2021-06-24T14:21:31.024" v="683" actId="20577"/>
          <ac:spMkLst>
            <pc:docMk/>
            <pc:sldMk cId="479429459" sldId="275"/>
            <ac:spMk id="3" creationId="{B0933921-49B2-4173-B5BC-BA4E948C86B3}"/>
          </ac:spMkLst>
        </pc:spChg>
        <pc:spChg chg="add mod">
          <ac:chgData name="matteo nunziante" userId="7f0da054e76bb5fa" providerId="LiveId" clId="{469FCFFF-E12D-4E02-96F7-F8ABF11198E0}" dt="2021-06-24T14:24:54.520" v="843" actId="27636"/>
          <ac:spMkLst>
            <pc:docMk/>
            <pc:sldMk cId="479429459" sldId="275"/>
            <ac:spMk id="4" creationId="{8999E375-18DD-4A9C-9690-C733885C3AD3}"/>
          </ac:spMkLst>
        </pc:spChg>
      </pc:sldChg>
      <pc:sldChg chg="modSp add mod">
        <pc:chgData name="matteo nunziante" userId="7f0da054e76bb5fa" providerId="LiveId" clId="{469FCFFF-E12D-4E02-96F7-F8ABF11198E0}" dt="2021-06-24T14:32:33.893" v="1217" actId="1076"/>
        <pc:sldMkLst>
          <pc:docMk/>
          <pc:sldMk cId="2213910172" sldId="276"/>
        </pc:sldMkLst>
        <pc:spChg chg="mod">
          <ac:chgData name="matteo nunziante" userId="7f0da054e76bb5fa" providerId="LiveId" clId="{469FCFFF-E12D-4E02-96F7-F8ABF11198E0}" dt="2021-06-24T14:25:37.283" v="865" actId="20577"/>
          <ac:spMkLst>
            <pc:docMk/>
            <pc:sldMk cId="2213910172" sldId="276"/>
            <ac:spMk id="2" creationId="{13312F49-A7CC-45E7-8EEA-E6A969CBDE80}"/>
          </ac:spMkLst>
        </pc:spChg>
        <pc:spChg chg="mod">
          <ac:chgData name="matteo nunziante" userId="7f0da054e76bb5fa" providerId="LiveId" clId="{469FCFFF-E12D-4E02-96F7-F8ABF11198E0}" dt="2021-06-24T14:32:33.893" v="1217" actId="1076"/>
          <ac:spMkLst>
            <pc:docMk/>
            <pc:sldMk cId="2213910172" sldId="276"/>
            <ac:spMk id="3" creationId="{B0933921-49B2-4173-B5BC-BA4E948C86B3}"/>
          </ac:spMkLst>
        </pc:spChg>
        <pc:spChg chg="mod">
          <ac:chgData name="matteo nunziante" userId="7f0da054e76bb5fa" providerId="LiveId" clId="{469FCFFF-E12D-4E02-96F7-F8ABF11198E0}" dt="2021-06-24T14:29:32.355" v="1075" actId="20577"/>
          <ac:spMkLst>
            <pc:docMk/>
            <pc:sldMk cId="2213910172" sldId="276"/>
            <ac:spMk id="4" creationId="{8999E375-18DD-4A9C-9690-C733885C3AD3}"/>
          </ac:spMkLst>
        </pc:spChg>
      </pc:sldChg>
      <pc:sldChg chg="delSp modSp add mod">
        <pc:chgData name="matteo nunziante" userId="7f0da054e76bb5fa" providerId="LiveId" clId="{469FCFFF-E12D-4E02-96F7-F8ABF11198E0}" dt="2021-06-24T14:32:15.842" v="1216" actId="1076"/>
        <pc:sldMkLst>
          <pc:docMk/>
          <pc:sldMk cId="1806640601" sldId="277"/>
        </pc:sldMkLst>
        <pc:spChg chg="mod">
          <ac:chgData name="matteo nunziante" userId="7f0da054e76bb5fa" providerId="LiveId" clId="{469FCFFF-E12D-4E02-96F7-F8ABF11198E0}" dt="2021-06-24T14:30:05.874" v="1094" actId="20577"/>
          <ac:spMkLst>
            <pc:docMk/>
            <pc:sldMk cId="1806640601" sldId="277"/>
            <ac:spMk id="2" creationId="{13312F49-A7CC-45E7-8EEA-E6A969CBDE80}"/>
          </ac:spMkLst>
        </pc:spChg>
        <pc:spChg chg="mod">
          <ac:chgData name="matteo nunziante" userId="7f0da054e76bb5fa" providerId="LiveId" clId="{469FCFFF-E12D-4E02-96F7-F8ABF11198E0}" dt="2021-06-24T14:32:15.842" v="1216" actId="1076"/>
          <ac:spMkLst>
            <pc:docMk/>
            <pc:sldMk cId="1806640601" sldId="277"/>
            <ac:spMk id="3" creationId="{B0933921-49B2-4173-B5BC-BA4E948C86B3}"/>
          </ac:spMkLst>
        </pc:spChg>
        <pc:spChg chg="del mod">
          <ac:chgData name="matteo nunziante" userId="7f0da054e76bb5fa" providerId="LiveId" clId="{469FCFFF-E12D-4E02-96F7-F8ABF11198E0}" dt="2021-06-24T14:30:29.496" v="1096" actId="478"/>
          <ac:spMkLst>
            <pc:docMk/>
            <pc:sldMk cId="1806640601" sldId="277"/>
            <ac:spMk id="4" creationId="{8999E375-18DD-4A9C-9690-C733885C3AD3}"/>
          </ac:spMkLst>
        </pc:spChg>
      </pc:sldChg>
      <pc:sldChg chg="addSp delSp modSp add mod">
        <pc:chgData name="matteo nunziante" userId="7f0da054e76bb5fa" providerId="LiveId" clId="{469FCFFF-E12D-4E02-96F7-F8ABF11198E0}" dt="2021-06-24T16:34:00.025" v="1352" actId="1076"/>
        <pc:sldMkLst>
          <pc:docMk/>
          <pc:sldMk cId="1985422606" sldId="278"/>
        </pc:sldMkLst>
        <pc:spChg chg="mod">
          <ac:chgData name="matteo nunziante" userId="7f0da054e76bb5fa" providerId="LiveId" clId="{469FCFFF-E12D-4E02-96F7-F8ABF11198E0}" dt="2021-06-24T16:23:03.540" v="1349" actId="20577"/>
          <ac:spMkLst>
            <pc:docMk/>
            <pc:sldMk cId="1985422606" sldId="278"/>
            <ac:spMk id="2" creationId="{73584EC9-6376-4740-82F1-D5BA756B3C05}"/>
          </ac:spMkLst>
        </pc:spChg>
        <pc:spChg chg="add del mod">
          <ac:chgData name="matteo nunziante" userId="7f0da054e76bb5fa" providerId="LiveId" clId="{469FCFFF-E12D-4E02-96F7-F8ABF11198E0}" dt="2021-06-24T16:33:54.956" v="1350" actId="931"/>
          <ac:spMkLst>
            <pc:docMk/>
            <pc:sldMk cId="1985422606" sldId="278"/>
            <ac:spMk id="4" creationId="{62724E9A-EDB0-4A2C-BDA9-115F2C81E58C}"/>
          </ac:spMkLst>
        </pc:spChg>
        <pc:picChg chg="del mod">
          <ac:chgData name="matteo nunziante" userId="7f0da054e76bb5fa" providerId="LiveId" clId="{469FCFFF-E12D-4E02-96F7-F8ABF11198E0}" dt="2021-06-24T16:22:58.668" v="1341" actId="478"/>
          <ac:picMkLst>
            <pc:docMk/>
            <pc:sldMk cId="1985422606" sldId="278"/>
            <ac:picMk id="6" creationId="{B31E0CD1-30BB-4DC9-8676-E02532251FFF}"/>
          </ac:picMkLst>
        </pc:picChg>
        <pc:picChg chg="add mod">
          <ac:chgData name="matteo nunziante" userId="7f0da054e76bb5fa" providerId="LiveId" clId="{469FCFFF-E12D-4E02-96F7-F8ABF11198E0}" dt="2021-06-24T16:34:00.025" v="1352" actId="1076"/>
          <ac:picMkLst>
            <pc:docMk/>
            <pc:sldMk cId="1985422606" sldId="278"/>
            <ac:picMk id="7" creationId="{E8063FAD-78EB-4D7B-99FE-E4AB91EF1600}"/>
          </ac:picMkLst>
        </pc:picChg>
      </pc:sldChg>
      <pc:sldChg chg="addSp delSp modSp add mod">
        <pc:chgData name="matteo nunziante" userId="7f0da054e76bb5fa" providerId="LiveId" clId="{469FCFFF-E12D-4E02-96F7-F8ABF11198E0}" dt="2021-06-24T22:00:12.306" v="1447" actId="1076"/>
        <pc:sldMkLst>
          <pc:docMk/>
          <pc:sldMk cId="4075269432" sldId="279"/>
        </pc:sldMkLst>
        <pc:spChg chg="mod">
          <ac:chgData name="matteo nunziante" userId="7f0da054e76bb5fa" providerId="LiveId" clId="{469FCFFF-E12D-4E02-96F7-F8ABF11198E0}" dt="2021-06-24T22:00:06.189" v="1444" actId="1076"/>
          <ac:spMkLst>
            <pc:docMk/>
            <pc:sldMk cId="4075269432" sldId="279"/>
            <ac:spMk id="2" creationId="{73584EC9-6376-4740-82F1-D5BA756B3C05}"/>
          </ac:spMkLst>
        </pc:spChg>
        <pc:spChg chg="add del mod">
          <ac:chgData name="matteo nunziante" userId="7f0da054e76bb5fa" providerId="LiveId" clId="{469FCFFF-E12D-4E02-96F7-F8ABF11198E0}" dt="2021-06-24T21:59:42.940" v="1440" actId="931"/>
          <ac:spMkLst>
            <pc:docMk/>
            <pc:sldMk cId="4075269432" sldId="279"/>
            <ac:spMk id="4" creationId="{6C6033C8-99D2-4FB7-8868-3D4C3A37D4B7}"/>
          </ac:spMkLst>
        </pc:spChg>
        <pc:picChg chg="del">
          <ac:chgData name="matteo nunziante" userId="7f0da054e76bb5fa" providerId="LiveId" clId="{469FCFFF-E12D-4E02-96F7-F8ABF11198E0}" dt="2021-06-24T21:59:36.475" v="1439" actId="478"/>
          <ac:picMkLst>
            <pc:docMk/>
            <pc:sldMk cId="4075269432" sldId="279"/>
            <ac:picMk id="6" creationId="{91069921-63A1-4FDC-A35B-2D1AD197098B}"/>
          </ac:picMkLst>
        </pc:picChg>
        <pc:picChg chg="add mod">
          <ac:chgData name="matteo nunziante" userId="7f0da054e76bb5fa" providerId="LiveId" clId="{469FCFFF-E12D-4E02-96F7-F8ABF11198E0}" dt="2021-06-24T22:00:12.306" v="1447" actId="1076"/>
          <ac:picMkLst>
            <pc:docMk/>
            <pc:sldMk cId="4075269432" sldId="279"/>
            <ac:picMk id="7" creationId="{C546620D-5778-4055-A08C-8D19805133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D7C13-DE66-426E-815A-EC5896514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202BA6-085E-48C2-9463-24D037F2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7E5F2-E358-4153-8690-6346CF9C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4BB70-F5B9-48FE-B415-44BEF8F4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6AA17-40B7-4CB8-93B5-CE141837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A70C5-67DF-4077-A1CE-C166A2E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F3C92C-7365-4D43-BF32-8BDC65DC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23EA2-8E9E-4831-BF4E-F56024F9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AC5D3-694D-4A3D-AC6C-79CA37DE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6866DC-1F04-42F6-B34E-DB1BB4B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1D74B4-3110-42CD-AC01-A76230CA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165CB0-E7D1-48A7-A824-B30F193C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B024F-8AFA-43C9-9255-3C541DBC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367F8-CC6C-4F34-BC98-802F3A2E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2CD1-20BC-4064-A793-533E8F2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8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A30A5-F01B-428C-A2C2-8A41305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7FC73-273E-4686-94F5-708C5409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6A1F76-AFDF-4C7C-8931-8BFA5284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0B1D2-30DA-4C8B-AF95-FBADA68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BAD68-2173-4099-9B6F-04F75174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0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BD5D5-BA4F-4DCC-8D8B-C8736EF3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541AD-ACFE-4ECC-A990-D3ABB964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07E51B-096F-4D01-B014-7844B1ED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55093-1086-4A38-A6ED-85D90C66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02DD4-A9CA-404C-A7E3-DC489211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A9E0D-835C-4174-A9F8-E2882F84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02BB4-D7EE-4625-9D47-E4312BB3F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229A89-966A-4C0F-BBC6-8BF3840B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8BEEB-0834-4E45-A0C5-4421657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3D337D-0602-4027-8D5F-FFF8545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C6956B-9930-4A97-AE5E-BD8EC39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88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1C398-364F-48B4-8987-40286965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2BC1ED-DAAC-4F23-8B11-9AB210FC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F156C4-77F6-4C00-BC44-94C04511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4F667E-4924-4389-AB56-FD86BE4C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E921F9-CAE5-4A00-B1B4-5C9108269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3897DB-13B0-48D7-9FB6-B3A19E96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C682DA-30D3-4C4D-BEA2-1A11846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49B2B8-522A-4FE9-B421-382348BA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56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20156-6A42-4DFD-BE06-3806F913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207C8A-F744-410E-ADBD-ACE60F8B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C89941-3990-4980-A5B3-442F422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259C99-5C6E-4C9A-A12F-B902B3A5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2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D730AB-E41A-4984-967C-43BF934C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BB4840-8758-480E-9EF5-4CCB3DD2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C8167E-D27D-4766-BE32-B0E508D3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40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29A48-2621-4D8B-8FEF-8D3496F4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9CBFDD-11BD-4758-BF3C-254FB0EF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1EEC3-4388-4C20-9DB1-B61B9DD7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E05862-77CD-4278-8F70-AB8A5AAA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7AFF27-4350-4EC6-BC6A-780F671B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F7038D-E4A2-4462-A5F4-616A0B71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7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3E548-CCDF-402D-AAAC-45FDB0C0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13112D-32BA-4B46-93FD-5423705B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24E862-508F-4488-9CBF-36E6E0C0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4DC5D7-1582-43DE-874D-8BBDDD3E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EB83F5-267B-42A4-A0B8-CE9EC870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C1FF1B-85BC-47D0-AE64-B265A92D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1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84F32E-A0F3-4E0C-AFAB-589D1D59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57696-1A1F-4B55-997A-99C677A4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55222-020C-463A-B803-8519D77C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9015-8B6E-45EB-8D1C-800E116D7968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24483F-398D-47BA-9EEF-8A986C213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19603E-56E4-4C7E-B64F-4F351FFE1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5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F17D1-BEFF-4876-9C4C-DED318FA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041"/>
            <a:ext cx="9144000" cy="1526959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accent1">
                    <a:lumMod val="75000"/>
                  </a:schemeClr>
                </a:solidFill>
              </a:rPr>
              <a:t>PlayList musicale</a:t>
            </a:r>
            <a:br>
              <a:rPr lang="it-IT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versione Java Script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796DA2-64E9-463A-A0C0-4D8C5D64E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91"/>
            <a:ext cx="9144000" cy="105644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Progetto TIW 2020/2021</a:t>
            </a:r>
          </a:p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Matteo Nunziante</a:t>
            </a:r>
          </a:p>
        </p:txBody>
      </p:sp>
    </p:spTree>
    <p:extLst>
      <p:ext uri="{BB962C8B-B14F-4D97-AF65-F5344CB8AC3E}">
        <p14:creationId xmlns:p14="http://schemas.microsoft.com/office/powerpoint/2010/main" val="337742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A8791-F8A3-4689-AE65-6E4292C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Sequence diagrams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9415C-9E9C-48B4-A8B4-DECB5576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Semplificazioni:</a:t>
            </a:r>
          </a:p>
          <a:p>
            <a:r>
              <a:rPr lang="it-IT" dirty="0"/>
              <a:t>Per semplicità e maggior chiarezza sono stati omessi i controlli sui parametri in ingresso</a:t>
            </a:r>
          </a:p>
          <a:p>
            <a:r>
              <a:rPr lang="it-IT" dirty="0"/>
              <a:t>Ogni richiesta al server successiva al login passa attraverso il filtro ‘LoginChecker’ il quale verifica se la sessione è valida e se l’utente è loggato, ovvero se l’attributo ‘user’ nella request non è null</a:t>
            </a:r>
          </a:p>
        </p:txBody>
      </p:sp>
    </p:spTree>
    <p:extLst>
      <p:ext uri="{BB962C8B-B14F-4D97-AF65-F5344CB8AC3E}">
        <p14:creationId xmlns:p14="http://schemas.microsoft.com/office/powerpoint/2010/main" val="429341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login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86447C-3AAB-464B-AE06-E0C9F60BF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4" y="1486532"/>
            <a:ext cx="8948691" cy="5119009"/>
          </a:xfrm>
        </p:spPr>
      </p:pic>
    </p:spTree>
    <p:extLst>
      <p:ext uri="{BB962C8B-B14F-4D97-AF65-F5344CB8AC3E}">
        <p14:creationId xmlns:p14="http://schemas.microsoft.com/office/powerpoint/2010/main" val="17109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registration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3EA8290-490D-404B-B8E9-68EC0B5A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5" y="1600819"/>
            <a:ext cx="7862656" cy="4654802"/>
          </a:xfrm>
        </p:spPr>
      </p:pic>
    </p:spTree>
    <p:extLst>
      <p:ext uri="{BB962C8B-B14F-4D97-AF65-F5344CB8AC3E}">
        <p14:creationId xmlns:p14="http://schemas.microsoft.com/office/powerpoint/2010/main" val="376745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get playlist list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E7D1BEA-75E7-4BE7-8FD4-B65855E0E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3" y="1690688"/>
            <a:ext cx="9779114" cy="4732252"/>
          </a:xfrm>
        </p:spPr>
      </p:pic>
    </p:spTree>
    <p:extLst>
      <p:ext uri="{BB962C8B-B14F-4D97-AF65-F5344CB8AC3E}">
        <p14:creationId xmlns:p14="http://schemas.microsoft.com/office/powerpoint/2010/main" val="165636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song</a:t>
            </a:r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434F583-1731-45E1-998A-3844357FA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71" y="1332422"/>
            <a:ext cx="8176190" cy="5494508"/>
          </a:xfrm>
        </p:spPr>
      </p:pic>
    </p:spTree>
    <p:extLst>
      <p:ext uri="{BB962C8B-B14F-4D97-AF65-F5344CB8AC3E}">
        <p14:creationId xmlns:p14="http://schemas.microsoft.com/office/powerpoint/2010/main" val="181059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playlist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BE2DBB6-5BFA-40A2-BFEA-583033D9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32" y="1376039"/>
            <a:ext cx="8990735" cy="5294390"/>
          </a:xfrm>
        </p:spPr>
      </p:pic>
    </p:spTree>
    <p:extLst>
      <p:ext uri="{BB962C8B-B14F-4D97-AF65-F5344CB8AC3E}">
        <p14:creationId xmlns:p14="http://schemas.microsoft.com/office/powerpoint/2010/main" val="412138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get songs in playlist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31E0CD1-30BB-4DC9-8676-E02532251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71" y="1207540"/>
            <a:ext cx="6794657" cy="5650460"/>
          </a:xfrm>
        </p:spPr>
      </p:pic>
    </p:spTree>
    <p:extLst>
      <p:ext uri="{BB962C8B-B14F-4D97-AF65-F5344CB8AC3E}">
        <p14:creationId xmlns:p14="http://schemas.microsoft.com/office/powerpoint/2010/main" val="181349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get songs not in playlist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8063FAD-78EB-4D7B-99FE-E4AB91EF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89" y="1393794"/>
            <a:ext cx="9354821" cy="4597161"/>
          </a:xfrm>
        </p:spPr>
      </p:pic>
    </p:spTree>
    <p:extLst>
      <p:ext uri="{BB962C8B-B14F-4D97-AF65-F5344CB8AC3E}">
        <p14:creationId xmlns:p14="http://schemas.microsoft.com/office/powerpoint/2010/main" val="198542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add songs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1069921-63A1-4FDC-A35B-2D1AD197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98" y="1273914"/>
            <a:ext cx="7201603" cy="5488975"/>
          </a:xfrm>
        </p:spPr>
      </p:pic>
    </p:spTree>
    <p:extLst>
      <p:ext uri="{BB962C8B-B14F-4D97-AF65-F5344CB8AC3E}">
        <p14:creationId xmlns:p14="http://schemas.microsoft.com/office/powerpoint/2010/main" val="185712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add sorting to a playlist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546620D-5778-4055-A08C-8D198051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04" y="1079318"/>
            <a:ext cx="7926391" cy="5778682"/>
          </a:xfrm>
        </p:spPr>
      </p:pic>
    </p:spTree>
    <p:extLst>
      <p:ext uri="{BB962C8B-B14F-4D97-AF65-F5344CB8AC3E}">
        <p14:creationId xmlns:p14="http://schemas.microsoft.com/office/powerpoint/2010/main" val="40752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616D4-8947-41C3-9F34-03DCF7FD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D2E658B-671C-41F3-8D83-34D61B965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14" y="1571348"/>
            <a:ext cx="8665371" cy="4472450"/>
          </a:xfrm>
        </p:spPr>
      </p:pic>
    </p:spTree>
    <p:extLst>
      <p:ext uri="{BB962C8B-B14F-4D97-AF65-F5344CB8AC3E}">
        <p14:creationId xmlns:p14="http://schemas.microsoft.com/office/powerpoint/2010/main" val="268391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get song details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EDD9F19-72BD-4E3B-90F6-0360CA10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13" y="1559743"/>
            <a:ext cx="8566634" cy="4261519"/>
          </a:xfrm>
        </p:spPr>
      </p:pic>
    </p:spTree>
    <p:extLst>
      <p:ext uri="{BB962C8B-B14F-4D97-AF65-F5344CB8AC3E}">
        <p14:creationId xmlns:p14="http://schemas.microsoft.com/office/powerpoint/2010/main" val="204045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logout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56963C5-B1FA-4DA1-AE3A-5009B4EC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76" y="1601912"/>
            <a:ext cx="8991647" cy="4366594"/>
          </a:xfrm>
        </p:spPr>
      </p:pic>
    </p:spTree>
    <p:extLst>
      <p:ext uri="{BB962C8B-B14F-4D97-AF65-F5344CB8AC3E}">
        <p14:creationId xmlns:p14="http://schemas.microsoft.com/office/powerpoint/2010/main" val="150366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12F49-A7CC-45E7-8EEA-E6A969C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33921-49B2-4173-B5BC-BA4E948C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Logical scheme:</a:t>
            </a:r>
          </a:p>
          <a:p>
            <a:pPr marL="0" indent="0">
              <a:buNone/>
            </a:pPr>
            <a:r>
              <a:rPr lang="it-IT" sz="2000" dirty="0"/>
              <a:t>USER(</a:t>
            </a:r>
            <a:r>
              <a:rPr lang="it-IT" sz="2000" u="sng" dirty="0"/>
              <a:t>Id</a:t>
            </a:r>
            <a:r>
              <a:rPr lang="it-IT" sz="2000" dirty="0"/>
              <a:t> , UserName , Password)</a:t>
            </a:r>
          </a:p>
          <a:p>
            <a:pPr marL="0" indent="0">
              <a:buNone/>
            </a:pPr>
            <a:r>
              <a:rPr lang="it-IT" sz="2000" dirty="0"/>
              <a:t>PLAYLIST(</a:t>
            </a:r>
            <a:r>
              <a:rPr lang="it-IT" sz="2000" u="sng" dirty="0"/>
              <a:t>Id</a:t>
            </a:r>
            <a:r>
              <a:rPr lang="it-IT" sz="2000" dirty="0"/>
              <a:t> , Title , CreationDate , IdUserName , Sorting)</a:t>
            </a:r>
          </a:p>
          <a:p>
            <a:pPr marL="0" indent="0">
              <a:buNone/>
            </a:pPr>
            <a:r>
              <a:rPr lang="it-IT" sz="2000" dirty="0"/>
              <a:t>ALBUM(</a:t>
            </a:r>
            <a:r>
              <a:rPr lang="it-IT" sz="2000" u="sng" dirty="0"/>
              <a:t>Id</a:t>
            </a:r>
            <a:r>
              <a:rPr lang="it-IT" sz="2000" dirty="0"/>
              <a:t> , Title , Image , Singer , PublicationYear)</a:t>
            </a:r>
          </a:p>
          <a:p>
            <a:pPr marL="0" indent="0">
              <a:buNone/>
            </a:pPr>
            <a:r>
              <a:rPr lang="it-IT" sz="2000" dirty="0"/>
              <a:t>SONG(</a:t>
            </a:r>
            <a:r>
              <a:rPr lang="it-IT" sz="2000" u="sng" dirty="0"/>
              <a:t>Id</a:t>
            </a:r>
            <a:r>
              <a:rPr lang="it-IT" sz="2000" dirty="0"/>
              <a:t> , Genre , SongFileName , SongTitle , IdUser , IdAlbum)</a:t>
            </a:r>
          </a:p>
          <a:p>
            <a:pPr marL="0" indent="0">
              <a:buNone/>
            </a:pPr>
            <a:r>
              <a:rPr lang="it-IT" sz="2000" dirty="0"/>
              <a:t>CONTAINS(</a:t>
            </a:r>
            <a:r>
              <a:rPr lang="it-IT" sz="2000" u="sng" dirty="0"/>
              <a:t>IdPlaylist</a:t>
            </a:r>
            <a:r>
              <a:rPr lang="it-IT" sz="2000" dirty="0"/>
              <a:t> , </a:t>
            </a:r>
            <a:r>
              <a:rPr lang="it-IT" sz="2000" u="sng" dirty="0"/>
              <a:t>IdSong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Foreign keys:</a:t>
            </a:r>
          </a:p>
          <a:p>
            <a:pPr marL="0" indent="0">
              <a:buNone/>
            </a:pPr>
            <a:r>
              <a:rPr lang="it-IT" sz="2000" dirty="0"/>
              <a:t>PLAYLIST.IdUserName -&gt; USER.id</a:t>
            </a:r>
          </a:p>
          <a:p>
            <a:pPr marL="0" indent="0">
              <a:buNone/>
            </a:pPr>
            <a:r>
              <a:rPr lang="it-IT" sz="2000" dirty="0"/>
              <a:t>SONG.IdUser -&gt; USER.id , SONG.IdAlbum -&gt; ALBUM.Id</a:t>
            </a:r>
          </a:p>
          <a:p>
            <a:pPr marL="0" indent="0">
              <a:buNone/>
            </a:pPr>
            <a:r>
              <a:rPr lang="it-IT" sz="2000" dirty="0"/>
              <a:t>CONTAINS.IdPlaylist -&gt; PLAYLIST.Id , CONTAINS.IdSong -&gt; SONG.Id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0595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12F49-A7CC-45E7-8EEA-E6A969C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Table definition: user/playlist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33921-49B2-4173-B5BC-BA4E948C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5257800" cy="4836435"/>
          </a:xfrm>
        </p:spPr>
        <p:txBody>
          <a:bodyPr/>
          <a:lstStyle/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en-US" sz="2000" dirty="0"/>
              <a:t>CREATE TABLE `user` (  </a:t>
            </a:r>
          </a:p>
          <a:p>
            <a:pPr marL="0" indent="0">
              <a:buNone/>
            </a:pPr>
            <a:r>
              <a:rPr lang="en-US" sz="2000" dirty="0"/>
              <a:t>     `Id` int NOT NULL AUTO_INCREMENT, </a:t>
            </a:r>
          </a:p>
          <a:p>
            <a:pPr marL="0" indent="0">
              <a:buNone/>
            </a:pPr>
            <a:r>
              <a:rPr lang="en-US" sz="2000" dirty="0"/>
              <a:t>     `UserName` varchar(45) NOT NULL,  </a:t>
            </a:r>
          </a:p>
          <a:p>
            <a:pPr marL="0" indent="0">
              <a:buNone/>
            </a:pPr>
            <a:r>
              <a:rPr lang="en-US" sz="2000" dirty="0"/>
              <a:t>     `Password` varchar(45) NOT NULL,  	PRIMARY KEY (`Id`)</a:t>
            </a:r>
          </a:p>
          <a:p>
            <a:pPr marL="0" indent="0">
              <a:buNone/>
            </a:pPr>
            <a:r>
              <a:rPr lang="en-US" sz="2000" dirty="0"/>
              <a:t>)</a:t>
            </a:r>
            <a:endParaRPr lang="it-IT" sz="20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999E375-18DD-4A9C-9690-C733885C3AD3}"/>
              </a:ext>
            </a:extLst>
          </p:cNvPr>
          <p:cNvSpPr txBox="1">
            <a:spLocks/>
          </p:cNvSpPr>
          <p:nvPr/>
        </p:nvSpPr>
        <p:spPr>
          <a:xfrm>
            <a:off x="6228426" y="1340527"/>
            <a:ext cx="5257800" cy="4836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CREATE TABLE `playlist` (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`Id` int NOT NULL AUTO_INCREMENT,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`IdUserName` int NOT NULL,  	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`Title` varchar(45) NOT NULL,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`CreationDate` date NOT NULL,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`Sorting` json DEFAULT NULL,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PRIMARY KEY (`Id`),  KEY `IdUser_idx`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(`IdUserName`),  CONSTRAINT `IdUserName`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FOREIGN KEY (`IdUserName`) REFERENCES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`user` (`Id`) ON DELETE CASCADE ON UPDATE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7942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12F49-A7CC-45E7-8EEA-E6A969C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Table definition: song/album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33921-49B2-4173-B5BC-BA4E948C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36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000" dirty="0"/>
              <a:t>CREATE TABLE `song` (  </a:t>
            </a:r>
          </a:p>
          <a:p>
            <a:pPr marL="0" indent="0">
              <a:buNone/>
            </a:pPr>
            <a:r>
              <a:rPr lang="it-IT" sz="2000" dirty="0"/>
              <a:t>      `Id` int NOT NULL AUTO_INCREMENT,  </a:t>
            </a:r>
          </a:p>
          <a:p>
            <a:pPr marL="0" indent="0">
              <a:buNone/>
            </a:pPr>
            <a:r>
              <a:rPr lang="it-IT" sz="2000" dirty="0"/>
              <a:t>      `IdUser` int NOT NULL,  </a:t>
            </a:r>
          </a:p>
          <a:p>
            <a:pPr marL="0" indent="0">
              <a:buNone/>
            </a:pPr>
            <a:r>
              <a:rPr lang="it-IT" sz="2000" dirty="0"/>
              <a:t>      `KindOf` varchar(45) NOT NULL,  </a:t>
            </a:r>
          </a:p>
          <a:p>
            <a:pPr marL="0" indent="0">
              <a:buNone/>
            </a:pPr>
            <a:r>
              <a:rPr lang="it-IT" sz="2000" dirty="0"/>
              <a:t>      `MusicFile` varchar(255) NOT NULL,  </a:t>
            </a:r>
          </a:p>
          <a:p>
            <a:pPr marL="0" indent="0">
              <a:buNone/>
            </a:pPr>
            <a:r>
              <a:rPr lang="it-IT" sz="2000" dirty="0"/>
              <a:t>      `SongTitle` varchar(45) NOT NULL,  </a:t>
            </a:r>
          </a:p>
          <a:p>
            <a:pPr marL="0" indent="0">
              <a:buNone/>
            </a:pPr>
            <a:r>
              <a:rPr lang="it-IT" sz="2000" dirty="0"/>
              <a:t>      `IdAlbum` int NOT NULL,  </a:t>
            </a:r>
          </a:p>
          <a:p>
            <a:pPr marL="0" indent="0">
              <a:buNone/>
            </a:pPr>
            <a:r>
              <a:rPr lang="it-IT" sz="2000" dirty="0"/>
              <a:t>      PRIMARY KEY (`Id`),  KEY `IdAlbum_idx` </a:t>
            </a:r>
          </a:p>
          <a:p>
            <a:pPr marL="0" indent="0">
              <a:buNone/>
            </a:pPr>
            <a:r>
              <a:rPr lang="it-IT" sz="2000" dirty="0"/>
              <a:t>            (`IdAlbum`),  KEY `IdUser_idx` (`IdUser`),    </a:t>
            </a:r>
          </a:p>
          <a:p>
            <a:pPr marL="0" indent="0">
              <a:buNone/>
            </a:pPr>
            <a:r>
              <a:rPr lang="it-IT" sz="2000" dirty="0"/>
              <a:t>     CONSTRAINT `IdAlbum` FOREIGN KEY     </a:t>
            </a:r>
          </a:p>
          <a:p>
            <a:pPr marL="0" indent="0">
              <a:buNone/>
            </a:pPr>
            <a:r>
              <a:rPr lang="it-IT" sz="2000" dirty="0"/>
              <a:t>            (`IdAlbum`) REFERENCES `album` (`Id`) ON </a:t>
            </a:r>
          </a:p>
          <a:p>
            <a:pPr marL="0" indent="0">
              <a:buNone/>
            </a:pPr>
            <a:r>
              <a:rPr lang="it-IT" sz="2000" dirty="0"/>
              <a:t>            DELETE CASCADE ON UPDATE CASCADE,    </a:t>
            </a:r>
          </a:p>
          <a:p>
            <a:pPr marL="0" indent="0">
              <a:buNone/>
            </a:pPr>
            <a:r>
              <a:rPr lang="it-IT" sz="2000" dirty="0"/>
              <a:t>     CONSTRAINT `IdUser` FOREIGN KEY (`IdUser`)   </a:t>
            </a:r>
          </a:p>
          <a:p>
            <a:pPr marL="0" indent="0">
              <a:buNone/>
            </a:pPr>
            <a:r>
              <a:rPr lang="it-IT" sz="2000" dirty="0"/>
              <a:t>            REFERENCES `user` (`Id`) ON DELETE    </a:t>
            </a:r>
          </a:p>
          <a:p>
            <a:pPr marL="0" indent="0">
              <a:buNone/>
            </a:pPr>
            <a:r>
              <a:rPr lang="it-IT" sz="2000" dirty="0"/>
              <a:t>            CASCADE ON UPDATE CASCADE</a:t>
            </a:r>
          </a:p>
          <a:p>
            <a:pPr marL="0" indent="0">
              <a:buNone/>
            </a:pPr>
            <a:r>
              <a:rPr lang="it-IT" sz="2000" dirty="0"/>
              <a:t>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999E375-18DD-4A9C-9690-C733885C3AD3}"/>
              </a:ext>
            </a:extLst>
          </p:cNvPr>
          <p:cNvSpPr txBox="1">
            <a:spLocks/>
          </p:cNvSpPr>
          <p:nvPr/>
        </p:nvSpPr>
        <p:spPr>
          <a:xfrm>
            <a:off x="6228426" y="1340527"/>
            <a:ext cx="5257800" cy="483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CREATE TABLE `album` (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`Id` int NOT NULL AUTO_INCREMENT,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`Title` varchar(45) NOT NULL,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`Image` varchar(255) NOT NULL,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`Singer` varchar(45) NOT NULL,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`PublicationYear` varchar(45) NOT NULL,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PRIMARY KEY (`Id`)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139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12F49-A7CC-45E7-8EEA-E6A969C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Table definition: contains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33921-49B2-4173-B5BC-BA4E948C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411549"/>
            <a:ext cx="5257800" cy="483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CREATE TABLE `contains` (  </a:t>
            </a:r>
          </a:p>
          <a:p>
            <a:pPr marL="0" indent="0">
              <a:buNone/>
            </a:pPr>
            <a:r>
              <a:rPr lang="it-IT" sz="2000" dirty="0"/>
              <a:t>      `IdSong` int NOT NULL,  </a:t>
            </a:r>
          </a:p>
          <a:p>
            <a:pPr marL="0" indent="0">
              <a:buNone/>
            </a:pPr>
            <a:r>
              <a:rPr lang="it-IT" sz="2000" dirty="0"/>
              <a:t>      `IdPlaylist` int NOT NULL,  </a:t>
            </a:r>
          </a:p>
          <a:p>
            <a:pPr marL="0" indent="0">
              <a:buNone/>
            </a:pPr>
            <a:r>
              <a:rPr lang="it-IT" sz="2000" dirty="0"/>
              <a:t>      PRIMARY KEY (`IdSong`,`IdPlaylist`),  KEY </a:t>
            </a:r>
          </a:p>
          <a:p>
            <a:pPr marL="0" indent="0">
              <a:buNone/>
            </a:pPr>
            <a:r>
              <a:rPr lang="it-IT" sz="2000" dirty="0"/>
              <a:t>           `IdPlaylist_idx` (`IdPlaylist`),  </a:t>
            </a:r>
          </a:p>
          <a:p>
            <a:pPr marL="0" indent="0">
              <a:buNone/>
            </a:pPr>
            <a:r>
              <a:rPr lang="it-IT" sz="2000" dirty="0"/>
              <a:t>      CONSTRAINT `IdPlaylist` FOREIGN KEY </a:t>
            </a:r>
          </a:p>
          <a:p>
            <a:pPr marL="0" indent="0">
              <a:buNone/>
            </a:pPr>
            <a:r>
              <a:rPr lang="it-IT" sz="2000" dirty="0"/>
              <a:t>            (`IdPlaylist`) REFERENCES `playlist` (`Id`)   </a:t>
            </a:r>
          </a:p>
          <a:p>
            <a:pPr marL="0" indent="0">
              <a:buNone/>
            </a:pPr>
            <a:r>
              <a:rPr lang="it-IT" sz="2000" dirty="0"/>
              <a:t>            ON DELETE CASCADE ON UPDATE </a:t>
            </a:r>
          </a:p>
          <a:p>
            <a:pPr marL="0" indent="0">
              <a:buNone/>
            </a:pPr>
            <a:r>
              <a:rPr lang="it-IT" sz="2000" dirty="0"/>
              <a:t>            CASCADE,  </a:t>
            </a:r>
          </a:p>
          <a:p>
            <a:pPr marL="0" indent="0">
              <a:buNone/>
            </a:pPr>
            <a:r>
              <a:rPr lang="it-IT" sz="2000" dirty="0"/>
              <a:t>      CONSTRAINT `IdSong` FOREIGN KEY </a:t>
            </a:r>
          </a:p>
          <a:p>
            <a:pPr marL="0" indent="0">
              <a:buNone/>
            </a:pPr>
            <a:r>
              <a:rPr lang="it-IT" sz="2000" dirty="0"/>
              <a:t>            (`IdSong`) REFERENCES `song` (`Id`) ON  </a:t>
            </a:r>
          </a:p>
          <a:p>
            <a:pPr marL="0" indent="0">
              <a:buNone/>
            </a:pPr>
            <a:r>
              <a:rPr lang="it-IT" sz="2000" dirty="0"/>
              <a:t>            DELETE CASCADE ON UPDATE CASCADE</a:t>
            </a:r>
          </a:p>
          <a:p>
            <a:pPr marL="0" indent="0">
              <a:buNone/>
            </a:pPr>
            <a:r>
              <a:rPr lang="it-I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66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32C116-5AA9-460E-9D4F-4A3DF4EC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Application Design(IFML)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E2079F0-6F84-4650-9C2A-9F42E36DF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8" y="914408"/>
            <a:ext cx="11410959" cy="6331180"/>
          </a:xfrm>
        </p:spPr>
      </p:pic>
    </p:spTree>
    <p:extLst>
      <p:ext uri="{BB962C8B-B14F-4D97-AF65-F5344CB8AC3E}">
        <p14:creationId xmlns:p14="http://schemas.microsoft.com/office/powerpoint/2010/main" val="5338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04582-8C25-40D6-9732-054BB8D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F1ADE0-3806-4186-A7B5-9895B21C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061"/>
            <a:ext cx="6157404" cy="5184558"/>
          </a:xfrm>
        </p:spPr>
        <p:txBody>
          <a:bodyPr>
            <a:normAutofit fontScale="85000" lnSpcReduction="20000"/>
          </a:bodyPr>
          <a:lstStyle/>
          <a:p>
            <a:r>
              <a:rPr lang="it-IT" sz="2500" b="1" dirty="0">
                <a:solidFill>
                  <a:schemeClr val="accent1">
                    <a:lumMod val="75000"/>
                  </a:schemeClr>
                </a:solidFill>
              </a:rPr>
              <a:t>Model Objects (Beans)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SongDetails</a:t>
            </a:r>
          </a:p>
          <a:p>
            <a:pPr marL="457200" lvl="1" indent="0">
              <a:buNone/>
            </a:pPr>
            <a:endParaRPr lang="es-419" sz="1400" dirty="0"/>
          </a:p>
          <a:p>
            <a:pPr marL="457200" lvl="1" indent="0">
              <a:buNone/>
            </a:pPr>
            <a:endParaRPr lang="es-419" sz="1400" dirty="0"/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Views (Templates)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Login.html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HomePage.html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Utils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ConnectionHandler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FromJsonToArray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GetEncoding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es-419" sz="1400" dirty="0"/>
          </a:p>
          <a:p>
            <a:pPr lvl="1"/>
            <a:endParaRPr lang="it-IT" sz="1600" dirty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201C16-28B8-4889-A469-C9F1F983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769" y="1447061"/>
            <a:ext cx="4837590" cy="4596738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Controllers (Servlets</a:t>
            </a:r>
            <a:r>
              <a:rPr lang="it-IT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CheckLogin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GetPlaylistList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GetSongsInPlaylist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GetSongsNotInPlaylist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AddSong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AddSorting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GetSongDetails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Logout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Filters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LoginChecker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76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04582-8C25-40D6-9732-054BB8D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Components:</a:t>
            </a:r>
            <a:r>
              <a:rPr lang="es-419" sz="4000" b="1" dirty="0">
                <a:solidFill>
                  <a:schemeClr val="accent1">
                    <a:lumMod val="75000"/>
                  </a:schemeClr>
                </a:solidFill>
              </a:rPr>
              <a:t>Data Access Objects (Classes)</a:t>
            </a:r>
            <a:br>
              <a:rPr lang="es-419" sz="4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F1ADE0-3806-4186-A7B5-9895B21C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48" y="1447061"/>
            <a:ext cx="6338656" cy="5184558"/>
          </a:xfrm>
        </p:spPr>
        <p:txBody>
          <a:bodyPr>
            <a:normAutofit fontScale="92500"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UserDAO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+findUser(userName)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+checkAuthentication(userName , password)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+addUser(username , password)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PlaylistDAO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+findPlaylist(userId)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+findPlaylistbyTitle(title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+createPlaylist(title , creationDate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+findPlaylistById(playlistId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+findPlaylistTitleByID(playlistId)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+addSong(playlistID , songId)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+findSongInPlaylist(playlistId , songId)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+addSorting(int playlistId , String jSonSorting)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+getSorting(int playlistId)</a:t>
            </a:r>
          </a:p>
          <a:p>
            <a:pPr marL="457200" lvl="1" indent="0">
              <a:buNone/>
            </a:pPr>
            <a:endParaRPr lang="es-419" sz="1400" dirty="0"/>
          </a:p>
          <a:p>
            <a:pPr lvl="1"/>
            <a:endParaRPr lang="it-IT" sz="1600" dirty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201C16-28B8-4889-A469-C9F1F983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209" y="1438184"/>
            <a:ext cx="5397623" cy="4596738"/>
          </a:xfrm>
        </p:spPr>
        <p:txBody>
          <a:bodyPr>
            <a:normAutofit fontScale="92500"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SongDAO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-findAlbumId(albumTitle , singer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+createSongAndAlbum(userId , songTitle , genre , albumTitle , singer , publicationYear 	, imgName , songName)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-createAlbum(albumTitle , singerr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-createSong(userId , songTitle , genre , albumId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+getSongTitleAndImage(playlistId)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+getSongsNotInPlaylist(playlistId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+findSongByUser(songId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+findImageByUser(imageName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+getSongDetails(songId)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+findSongByUserId(songName , userId)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9224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920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Tema di Office</vt:lpstr>
      <vt:lpstr>PlayList musicale versione Java Script </vt:lpstr>
      <vt:lpstr>Data Base design</vt:lpstr>
      <vt:lpstr>Data Base design</vt:lpstr>
      <vt:lpstr>Table definition: user/playlist</vt:lpstr>
      <vt:lpstr>Table definition: song/album</vt:lpstr>
      <vt:lpstr>Table definition: contains</vt:lpstr>
      <vt:lpstr>Application Design(IFML)</vt:lpstr>
      <vt:lpstr>Components</vt:lpstr>
      <vt:lpstr>Components:Data Access Objects (Classes) </vt:lpstr>
      <vt:lpstr>Sequence diagrams</vt:lpstr>
      <vt:lpstr>Event: login</vt:lpstr>
      <vt:lpstr>Event: registration</vt:lpstr>
      <vt:lpstr>Event: get playlist list</vt:lpstr>
      <vt:lpstr>Event: create a new song</vt:lpstr>
      <vt:lpstr>Event: create a new playlist</vt:lpstr>
      <vt:lpstr>Event: get songs in playlist</vt:lpstr>
      <vt:lpstr>Event: get songs not in playlist</vt:lpstr>
      <vt:lpstr>Event: add songs</vt:lpstr>
      <vt:lpstr>Event: add sorting to a playlist</vt:lpstr>
      <vt:lpstr>Event: get song details</vt:lpstr>
      <vt:lpstr>Event: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PlayList musicale versione HTML pura</dc:title>
  <dc:creator>matteo nunziante</dc:creator>
  <cp:lastModifiedBy>matteo nunziante</cp:lastModifiedBy>
  <cp:revision>14</cp:revision>
  <dcterms:created xsi:type="dcterms:W3CDTF">2021-06-07T13:18:06Z</dcterms:created>
  <dcterms:modified xsi:type="dcterms:W3CDTF">2021-06-24T22:05:22Z</dcterms:modified>
</cp:coreProperties>
</file>