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udent Name: Matteo Alberici…"/>
          <p:cNvSpPr txBox="1">
            <a:spLocks noGrp="1"/>
          </p:cNvSpPr>
          <p:nvPr>
            <p:ph type="body" idx="21"/>
          </p:nvPr>
        </p:nvSpPr>
        <p:spPr>
          <a:xfrm>
            <a:off x="5834777" y="5166201"/>
            <a:ext cx="15345279" cy="70187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>
              <a:defRPr b="0"/>
            </a:pPr>
            <a:r>
              <a:rPr dirty="0"/>
              <a:t>Student Name: Matteo Alberici</a:t>
            </a:r>
          </a:p>
          <a:p>
            <a:pPr>
              <a:defRPr sz="2500" b="0"/>
            </a:pPr>
            <a:endParaRPr lang="en-US" dirty="0"/>
          </a:p>
          <a:p>
            <a:pPr>
              <a:defRPr sz="2500" b="0"/>
            </a:pPr>
            <a:endParaRPr dirty="0"/>
          </a:p>
          <a:p>
            <a:pPr>
              <a:defRPr b="0"/>
            </a:pPr>
            <a:r>
              <a:rPr dirty="0"/>
              <a:t>Project Advisor: Prof. </a:t>
            </a:r>
            <a:r>
              <a:rPr lang="en-US" dirty="0"/>
              <a:t>Dr. </a:t>
            </a:r>
            <a:r>
              <a:rPr dirty="0"/>
              <a:t>Laura </a:t>
            </a:r>
            <a:r>
              <a:rPr dirty="0" err="1"/>
              <a:t>Pozzi</a:t>
            </a:r>
            <a:endParaRPr dirty="0"/>
          </a:p>
          <a:p>
            <a:pPr>
              <a:defRPr sz="2500" b="0"/>
            </a:pPr>
            <a:endParaRPr lang="en-US" dirty="0"/>
          </a:p>
          <a:p>
            <a:pPr>
              <a:defRPr sz="2500" b="0"/>
            </a:pPr>
            <a:endParaRPr dirty="0"/>
          </a:p>
          <a:p>
            <a:pPr>
              <a:defRPr b="0"/>
            </a:pPr>
            <a:r>
              <a:rPr dirty="0"/>
              <a:t>Co-Advisor: Ilaria </a:t>
            </a:r>
            <a:r>
              <a:rPr dirty="0" err="1"/>
              <a:t>Scarabottolo</a:t>
            </a:r>
            <a:endParaRPr dirty="0"/>
          </a:p>
          <a:p>
            <a:pPr>
              <a:defRPr sz="2500" b="0"/>
            </a:pPr>
            <a:endParaRPr lang="en-US" dirty="0"/>
          </a:p>
          <a:p>
            <a:pPr>
              <a:defRPr sz="2500" b="0"/>
            </a:pPr>
            <a:endParaRPr dirty="0"/>
          </a:p>
          <a:p>
            <a:pPr>
              <a:defRPr b="0"/>
            </a:pPr>
            <a:r>
              <a:rPr dirty="0"/>
              <a:t>Co-Advisor: </a:t>
            </a:r>
            <a:r>
              <a:rPr dirty="0" err="1"/>
              <a:t>Morteza</a:t>
            </a:r>
            <a:r>
              <a:rPr dirty="0"/>
              <a:t> </a:t>
            </a:r>
            <a:r>
              <a:rPr dirty="0" err="1"/>
              <a:t>Rezaalipour</a:t>
            </a:r>
            <a:endParaRPr dirty="0"/>
          </a:p>
          <a:p>
            <a:pPr>
              <a:defRPr sz="2500" b="0"/>
            </a:pPr>
            <a:endParaRPr lang="en-US" dirty="0"/>
          </a:p>
          <a:p>
            <a:pPr>
              <a:defRPr sz="2500" b="0"/>
            </a:pPr>
            <a:endParaRPr dirty="0"/>
          </a:p>
          <a:p>
            <a:pPr>
              <a:defRPr b="0"/>
            </a:pPr>
            <a:r>
              <a:rPr dirty="0"/>
              <a:t>Project Title: SAT-based techniques for Approximate Circuit Design</a:t>
            </a:r>
          </a:p>
        </p:txBody>
      </p:sp>
      <p:sp>
        <p:nvSpPr>
          <p:cNvPr id="152" name="Bachelor Project 2021"/>
          <p:cNvSpPr txBox="1">
            <a:spLocks noGrp="1"/>
          </p:cNvSpPr>
          <p:nvPr>
            <p:ph type="ctrTitle"/>
          </p:nvPr>
        </p:nvSpPr>
        <p:spPr>
          <a:xfrm>
            <a:off x="6028664" y="2062716"/>
            <a:ext cx="12326671" cy="13652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413955">
              <a:defRPr sz="11484" spc="-229"/>
            </a:lvl1pPr>
          </a:lstStyle>
          <a:p>
            <a:r>
              <a:rPr sz="9600" dirty="0"/>
              <a:t>Bachelor Project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ne potential answer to the ever-growing energy quest is represented by a new design paradigm called Approximate Computing (AC), which consists of paying a small loss in accuracy for a large improvement in energy consumption. In particular, the project c"/>
          <p:cNvSpPr txBox="1">
            <a:spLocks noGrp="1"/>
          </p:cNvSpPr>
          <p:nvPr>
            <p:ph type="body" idx="1"/>
          </p:nvPr>
        </p:nvSpPr>
        <p:spPr>
          <a:xfrm>
            <a:off x="4040253" y="2339165"/>
            <a:ext cx="16303494" cy="4128006"/>
          </a:xfrm>
          <a:prstGeom prst="rect">
            <a:avLst/>
          </a:prstGeom>
        </p:spPr>
        <p:txBody>
          <a:bodyPr/>
          <a:lstStyle>
            <a:lvl1pPr marL="0" indent="0" algn="just" defTabSz="45720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10000"/>
                  </a:schemeClr>
                </a:solidFill>
              </a:rPr>
              <a:t>One potential answer to the ever-growing energy quest is represented by a new design paradigm called Approximate Computing (AC), which consists of paying a small loss in accuracy for a large improvement in energy consumption. In particular, the project concerns Approximate Logic Synthesis, which is the process of automatically generating, given an exact circuit and a tolerated error threshold, an approximate circuit counterpart where the error is guaranteed to be below the given threshold.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dirty="0">
                <a:solidFill>
                  <a:schemeClr val="bg2">
                    <a:lumMod val="10000"/>
                  </a:schemeClr>
                </a:solidFill>
              </a:rPr>
              <a:t>oolean satisfiability problem (SAT) states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following:</a:t>
            </a:r>
            <a:r>
              <a:rPr dirty="0">
                <a:solidFill>
                  <a:schemeClr val="bg2">
                    <a:lumMod val="10000"/>
                  </a:schemeClr>
                </a:solidFill>
              </a:rPr>
              <a:t> given a formula containing binary variables connected by logical relations, SAT aims to establish whether there is a way to set the variables so that the formula evaluates to true. The project’s goal is designing and improving the existent SAT-based formulations and algorithms for circuit design in order to generate more efficient approximate circuits.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111E3AF-F7F2-E94A-9D7E-63915758B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69439"/>
              </p:ext>
            </p:extLst>
          </p:nvPr>
        </p:nvGraphicFramePr>
        <p:xfrm>
          <a:off x="4064000" y="7043351"/>
          <a:ext cx="16256000" cy="3932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41902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440205190"/>
                    </a:ext>
                  </a:extLst>
                </a:gridCol>
              </a:tblGrid>
              <a:tr h="1375724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</a:rPr>
                        <a:t>Weeks 1 - 3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CH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CH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Familiarize with SAT, Z3, and Python interface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67611"/>
                  </a:ext>
                </a:extLst>
              </a:tr>
              <a:tr h="1278227">
                <a:tc>
                  <a:txBody>
                    <a:bodyPr/>
                    <a:lstStyle/>
                    <a:p>
                      <a:endParaRPr lang="en-CH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3200" b="1" dirty="0">
                          <a:solidFill>
                            <a:schemeClr val="bg1"/>
                          </a:solidFill>
                        </a:rPr>
                        <a:t>Weeks 4 - 11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  <a:p>
                      <a:r>
                        <a:rPr lang="en-CH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Familiarize with tools,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18725"/>
                  </a:ext>
                </a:extLst>
              </a:tr>
              <a:tr h="1278227">
                <a:tc>
                  <a:txBody>
                    <a:bodyPr/>
                    <a:lstStyle/>
                    <a:p>
                      <a:endParaRPr lang="en-CH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3200" b="1" dirty="0">
                          <a:solidFill>
                            <a:schemeClr val="bg1"/>
                          </a:solidFill>
                        </a:rPr>
                        <a:t>Weeks 12 - 14</a:t>
                      </a:r>
                    </a:p>
                    <a:p>
                      <a:endParaRPr lang="en-CH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  <a:p>
                      <a:r>
                        <a:rPr lang="en-CH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Write report and poster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727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215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Neue</vt:lpstr>
      <vt:lpstr>Helvetica Neue Medium</vt:lpstr>
      <vt:lpstr>21_BasicWhite</vt:lpstr>
      <vt:lpstr>Bachelor Project 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Project 2021</dc:title>
  <cp:lastModifiedBy>Alberici Matteo</cp:lastModifiedBy>
  <cp:revision>6</cp:revision>
  <dcterms:modified xsi:type="dcterms:W3CDTF">2022-03-04T10:55:23Z</dcterms:modified>
</cp:coreProperties>
</file>