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  <Default Extension="jpeg" ContentType="image/jpeg"/>
  <Default Extension="xml" ContentType="application/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9C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6" d="100"/>
          <a:sy n="126" d="100"/>
        </p:scale>
        <p:origin x="-1752" y="-11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sellaDiTesto 7"/>
          <p:cNvSpPr txBox="1">
            <a:spLocks noChangeArrowheads="1"/>
          </p:cNvSpPr>
          <p:nvPr/>
        </p:nvSpPr>
        <p:spPr bwMode="auto">
          <a:xfrm>
            <a:off x="533400" y="152400"/>
            <a:ext cx="693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it-IT" sz="1200" b="1" i="1">
                <a:solidFill>
                  <a:schemeClr val="bg1"/>
                </a:solidFill>
                <a:ea typeface="Arial" charset="0"/>
                <a:cs typeface="Arial" charset="0"/>
              </a:rPr>
              <a:t>ROME  11-12 april 2014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295400" y="2743200"/>
            <a:ext cx="69342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Talk title: ipsum dolor sit amet, consectetur adipiscing elit. Phasellus condimentum semper magna, in pellentesque tellus congue nec. Phasellus facilisis nisi et sed.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Email-Company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>
                <a:solidFill>
                  <a:srgbClr val="FF6600"/>
                </a:solidFill>
                <a:latin typeface="Arial"/>
                <a:ea typeface="+mn-ea"/>
                <a:cs typeface="Arial"/>
              </a:rPr>
              <a:t>Speaker’s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286000" y="152400"/>
            <a:ext cx="38862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- Speaker’s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44</Words>
  <Application>Microsoft PowerPoint per Mac</Application>
  <PresentationFormat>Presentazione su schermo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Modello struttura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Georgia</vt:lpstr>
      <vt:lpstr>ヒラギノ角ゴ Pro W3</vt:lpstr>
      <vt:lpstr>Arial</vt:lpstr>
      <vt:lpstr>Calibri</vt:lpstr>
      <vt:lpstr>Tema di Office</vt:lpstr>
      <vt:lpstr>Diapositiva 1</vt:lpstr>
      <vt:lpstr>Diapositiva 2</vt:lpstr>
    </vt:vector>
  </TitlesOfParts>
  <Company>FF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iMac 24</cp:lastModifiedBy>
  <cp:revision>13</cp:revision>
  <dcterms:created xsi:type="dcterms:W3CDTF">2014-03-20T13:26:47Z</dcterms:created>
  <dcterms:modified xsi:type="dcterms:W3CDTF">2014-03-20T13:29:13Z</dcterms:modified>
</cp:coreProperties>
</file>