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IBM Plex Sans"/>
      <p:regular r:id="rId16"/>
      <p:bold r:id="rId17"/>
      <p:italic r:id="rId18"/>
      <p:boldItalic r:id="rId19"/>
    </p:embeddedFont>
    <p:embeddedFont>
      <p:font typeface="IBM Plex Sans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SemiBold-regular.fntdata"/><Relationship Id="rId11" Type="http://schemas.openxmlformats.org/officeDocument/2006/relationships/slide" Target="slides/slide6.xml"/><Relationship Id="rId22" Type="http://schemas.openxmlformats.org/officeDocument/2006/relationships/font" Target="fonts/IBMPlexSansSemiBold-italic.fntdata"/><Relationship Id="rId10" Type="http://schemas.openxmlformats.org/officeDocument/2006/relationships/slide" Target="slides/slide5.xml"/><Relationship Id="rId21" Type="http://schemas.openxmlformats.org/officeDocument/2006/relationships/font" Target="fonts/IBMPlexSansSemiBo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BMPlexSans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BMPlexSans-bold.fntdata"/><Relationship Id="rId16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856f673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856f673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e19a7b6fc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e19a7b6fc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e19a7b6f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e19a7b6f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e19a7b6f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e19a7b6f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e19a7b6f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e19a7b6f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e19a7b6f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e19a7b6f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e19a7b6fc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e19a7b6f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e19a7b6fc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ae19a7b6fc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1ff5d076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1ff5d076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20173a59e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20173a59e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11" Type="http://schemas.openxmlformats.org/officeDocument/2006/relationships/image" Target="../media/image3.png"/><Relationship Id="rId10" Type="http://schemas.openxmlformats.org/officeDocument/2006/relationships/image" Target="../media/image2.png"/><Relationship Id="rId9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3.png"/><Relationship Id="rId4" Type="http://schemas.openxmlformats.org/officeDocument/2006/relationships/image" Target="../media/image3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4.png"/><Relationship Id="rId3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7.png"/><Relationship Id="rId3" Type="http://schemas.openxmlformats.org/officeDocument/2006/relationships/image" Target="../media/image43.png"/><Relationship Id="rId4" Type="http://schemas.openxmlformats.org/officeDocument/2006/relationships/image" Target="../media/image3.png"/><Relationship Id="rId5" Type="http://schemas.openxmlformats.org/officeDocument/2006/relationships/image" Target="../media/image2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2" Type="http://schemas.openxmlformats.org/officeDocument/2006/relationships/image" Target="../media/image46.png"/><Relationship Id="rId9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11" Type="http://schemas.openxmlformats.org/officeDocument/2006/relationships/image" Target="../media/image46.png"/><Relationship Id="rId10" Type="http://schemas.openxmlformats.org/officeDocument/2006/relationships/image" Target="../media/image45.png"/><Relationship Id="rId12" Type="http://schemas.openxmlformats.org/officeDocument/2006/relationships/image" Target="../media/image3.png"/><Relationship Id="rId9" Type="http://schemas.openxmlformats.org/officeDocument/2006/relationships/image" Target="../media/image44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1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44.png"/><Relationship Id="rId8" Type="http://schemas.openxmlformats.org/officeDocument/2006/relationships/image" Target="../media/image4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8.png"/><Relationship Id="rId3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11" Type="http://schemas.openxmlformats.org/officeDocument/2006/relationships/image" Target="../media/image7.png"/><Relationship Id="rId10" Type="http://schemas.openxmlformats.org/officeDocument/2006/relationships/image" Target="../media/image13.png"/><Relationship Id="rId12" Type="http://schemas.openxmlformats.org/officeDocument/2006/relationships/image" Target="../media/image3.png"/><Relationship Id="rId9" Type="http://schemas.openxmlformats.org/officeDocument/2006/relationships/image" Target="../media/image12.png"/><Relationship Id="rId5" Type="http://schemas.openxmlformats.org/officeDocument/2006/relationships/image" Target="../media/image2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3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29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6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23.png"/><Relationship Id="rId8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Relationship Id="rId3" Type="http://schemas.openxmlformats.org/officeDocument/2006/relationships/image" Target="../media/image2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3.png"/><Relationship Id="rId3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E1E30"/>
                </a:solidFill>
              </a:rPr>
              <a:t>‹#›</a:t>
            </a:fld>
            <a:endParaRPr sz="1000">
              <a:solidFill>
                <a:srgbClr val="0E1E30"/>
              </a:solidFill>
            </a:endParaRPr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8709" y="247101"/>
            <a:ext cx="1944347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8324" y="3576642"/>
            <a:ext cx="1058037" cy="5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3248" y="105923"/>
            <a:ext cx="1228773" cy="6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7775" y="1086300"/>
            <a:ext cx="499575" cy="5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3325" y="340850"/>
            <a:ext cx="586279" cy="6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73250" y="3472400"/>
            <a:ext cx="1981150" cy="5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50300" y="3935962"/>
            <a:ext cx="280375" cy="80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17624" y="2139275"/>
            <a:ext cx="5508751" cy="5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1"/>
          <p:cNvSpPr txBox="1"/>
          <p:nvPr>
            <p:ph idx="1" type="body"/>
          </p:nvPr>
        </p:nvSpPr>
        <p:spPr>
          <a:xfrm>
            <a:off x="311700" y="1389600"/>
            <a:ext cx="3781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2" name="Google Shape;9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1"/>
          <p:cNvSpPr/>
          <p:nvPr>
            <p:ph idx="2" type="pic"/>
          </p:nvPr>
        </p:nvSpPr>
        <p:spPr>
          <a:xfrm>
            <a:off x="4984475" y="1002525"/>
            <a:ext cx="3381900" cy="3341700"/>
          </a:xfrm>
          <a:prstGeom prst="rect">
            <a:avLst/>
          </a:prstGeom>
          <a:noFill/>
          <a:ln>
            <a:noFill/>
          </a:ln>
        </p:spPr>
      </p:sp>
      <p:pic>
        <p:nvPicPr>
          <p:cNvPr id="94" name="Google Shape;9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65874" y="253597"/>
            <a:ext cx="1024576" cy="252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1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8" name="Google Shape;9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Char char="●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○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■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●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○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■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●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○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"/>
              <a:buChar char="■"/>
              <a:defRPr b="1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0" name="Google Shape;10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874" y="253597"/>
            <a:ext cx="1024576" cy="25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-column text 1 1">
  <p:cSld name="ONE_COLUMN_TEXT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 b="42239" l="0" r="0" t="0"/>
          <a:stretch/>
        </p:blipFill>
        <p:spPr>
          <a:xfrm>
            <a:off x="265500" y="4534725"/>
            <a:ext cx="903000" cy="522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BM Plex Sans"/>
              <a:buChar char="●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●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○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BM Plex Sans"/>
              <a:buChar char="■"/>
              <a:defRPr b="1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pic>
        <p:nvPicPr>
          <p:cNvPr id="109" name="Google Shape;10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883" y="253600"/>
            <a:ext cx="1024567" cy="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E24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3659466" y="2578478"/>
            <a:ext cx="2055000" cy="558000"/>
          </a:xfrm>
          <a:prstGeom prst="rect">
            <a:avLst/>
          </a:prstGeom>
          <a:solidFill>
            <a:srgbClr val="FF5C00"/>
          </a:solidFill>
          <a:ln cap="flat" cmpd="sng" w="9525">
            <a:solidFill>
              <a:srgbClr val="0E1E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3544500" y="2463512"/>
            <a:ext cx="2055000" cy="558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E1E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E1E30"/>
                </a:solidFill>
              </a:rPr>
              <a:t>‹#›</a:t>
            </a:fld>
            <a:endParaRPr sz="1000">
              <a:solidFill>
                <a:srgbClr val="0E1E30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629850" y="2406950"/>
            <a:ext cx="1884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0E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Thanks!</a:t>
            </a:r>
            <a:endParaRPr b="1" sz="2900">
              <a:solidFill>
                <a:srgbClr val="0E1E3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51009" r="0" t="0"/>
          <a:stretch/>
        </p:blipFill>
        <p:spPr>
          <a:xfrm>
            <a:off x="52203" y="3231350"/>
            <a:ext cx="674125" cy="15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E1E30"/>
                </a:solidFill>
              </a:rPr>
              <a:t>‹#›</a:t>
            </a:fld>
            <a:endParaRPr sz="1000">
              <a:solidFill>
                <a:srgbClr val="0E1E30"/>
              </a:solidFill>
            </a:endParaRPr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248" y="1803874"/>
            <a:ext cx="4893850" cy="48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576" y="130050"/>
            <a:ext cx="1506893" cy="82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-2237"/>
            <a:ext cx="9144003" cy="514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2075" y="3998276"/>
            <a:ext cx="653575" cy="6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15608" y="412752"/>
            <a:ext cx="672892" cy="77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70949" y="209605"/>
            <a:ext cx="1058037" cy="5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16994" y="2742878"/>
            <a:ext cx="809455" cy="4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317200" y="605425"/>
            <a:ext cx="653575" cy="655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826400" y="3858050"/>
            <a:ext cx="981000" cy="9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E24 2">
  <p:cSld name="BLANK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E1E30"/>
                </a:solidFill>
              </a:rPr>
              <a:t>‹#›</a:t>
            </a:fld>
            <a:endParaRPr sz="1000">
              <a:solidFill>
                <a:srgbClr val="0E1E30"/>
              </a:solidFill>
            </a:endParaRPr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 b="0" l="51009" r="0" t="0"/>
          <a:stretch/>
        </p:blipFill>
        <p:spPr>
          <a:xfrm>
            <a:off x="52203" y="3231350"/>
            <a:ext cx="674125" cy="15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E1E30"/>
                </a:solidFill>
              </a:rPr>
              <a:t>‹#›</a:t>
            </a:fld>
            <a:endParaRPr sz="1000">
              <a:solidFill>
                <a:srgbClr val="0E1E30"/>
              </a:solidFill>
            </a:endParaRPr>
          </a:p>
        </p:txBody>
      </p:sp>
      <p:pic>
        <p:nvPicPr>
          <p:cNvPr id="130" name="Google Shape;13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5073" y="1260774"/>
            <a:ext cx="4893850" cy="48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351" y="121350"/>
            <a:ext cx="1506893" cy="82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66675" y="4009651"/>
            <a:ext cx="653575" cy="65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0208" y="492602"/>
            <a:ext cx="672892" cy="77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70949" y="209605"/>
            <a:ext cx="1058037" cy="5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6994" y="2742878"/>
            <a:ext cx="809455" cy="48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22075" y="605425"/>
            <a:ext cx="548700" cy="55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89950" y="3814600"/>
            <a:ext cx="981000" cy="9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5"/>
          <p:cNvSpPr/>
          <p:nvPr/>
        </p:nvSpPr>
        <p:spPr>
          <a:xfrm>
            <a:off x="2673302" y="2129250"/>
            <a:ext cx="3551400" cy="55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2558328" y="2014275"/>
            <a:ext cx="3551400" cy="5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2714425" y="1957622"/>
            <a:ext cx="3274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Let’s get in touch!</a:t>
            </a:r>
            <a:endParaRPr b="1" sz="2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E24 1 1">
  <p:cSld name="BLANK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51" y="121350"/>
            <a:ext cx="1506893" cy="82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0208" y="492602"/>
            <a:ext cx="672892" cy="775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 rotWithShape="1">
          <a:blip r:embed="rId5">
            <a:alphaModFix/>
          </a:blip>
          <a:srcRect b="0" l="51009" r="0" t="0"/>
          <a:stretch/>
        </p:blipFill>
        <p:spPr>
          <a:xfrm>
            <a:off x="52203" y="3231350"/>
            <a:ext cx="674125" cy="155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70949" y="209605"/>
            <a:ext cx="1058037" cy="5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18475" y="1528077"/>
            <a:ext cx="438900" cy="26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22075" y="605425"/>
            <a:ext cx="548700" cy="5501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CE24 1 1 1">
  <p:cSld name="BLANK_1_1_1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3240500" y="1775949"/>
            <a:ext cx="2808000" cy="1037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3150275" y="1671000"/>
            <a:ext cx="2808000" cy="103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4" name="Google Shape;154;p17"/>
          <p:cNvSpPr txBox="1"/>
          <p:nvPr/>
        </p:nvSpPr>
        <p:spPr>
          <a:xfrm>
            <a:off x="3240500" y="1649103"/>
            <a:ext cx="26631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rgbClr val="0E1E30"/>
                </a:solidFill>
                <a:latin typeface="IBM Plex Sans"/>
                <a:ea typeface="IBM Plex Sans"/>
                <a:cs typeface="IBM Plex Sans"/>
                <a:sym typeface="IBM Plex Sans"/>
              </a:rPr>
              <a:t>Don't forget to rate the talk!</a:t>
            </a:r>
            <a:endParaRPr b="1" sz="2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6199" y="2858053"/>
            <a:ext cx="2928599" cy="199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136" y="2975900"/>
            <a:ext cx="1390638" cy="120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9498" y="247100"/>
            <a:ext cx="1773553" cy="3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3724" y="4228267"/>
            <a:ext cx="1058037" cy="54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3923" y="912112"/>
            <a:ext cx="4893850" cy="48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1700" y="83125"/>
            <a:ext cx="950694" cy="522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8549" y="261478"/>
            <a:ext cx="424526" cy="489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51009" r="0" t="0"/>
          <a:stretch/>
        </p:blipFill>
        <p:spPr>
          <a:xfrm>
            <a:off x="52203" y="3231350"/>
            <a:ext cx="674125" cy="15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E1E30"/>
                </a:solidFill>
              </a:rPr>
              <a:t>‹#›</a:t>
            </a:fld>
            <a:endParaRPr sz="1000">
              <a:solidFill>
                <a:srgbClr val="0E1E30"/>
              </a:solidFill>
            </a:endParaRPr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5238" y="2030939"/>
            <a:ext cx="4453524" cy="146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5248" y="1285424"/>
            <a:ext cx="4893850" cy="487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098" y="105923"/>
            <a:ext cx="1228773" cy="67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12075" y="4242152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10525" y="336447"/>
            <a:ext cx="548700" cy="63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7367598" y="3839651"/>
            <a:ext cx="1685176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65825" y="969101"/>
            <a:ext cx="994940" cy="63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72175" y="4595121"/>
            <a:ext cx="65355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" name="Google Shape;34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883" y="253600"/>
            <a:ext cx="1024567" cy="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0" name="Google Shape;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4325" y="253300"/>
            <a:ext cx="1058725" cy="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2319675" y="445025"/>
            <a:ext cx="57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2319675" y="1152475"/>
            <a:ext cx="57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-4025"/>
            <a:ext cx="1716000" cy="5143500"/>
          </a:xfrm>
          <a:prstGeom prst="rect">
            <a:avLst/>
          </a:prstGeom>
          <a:solidFill>
            <a:srgbClr val="1E6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46" name="Google Shape;46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4588" y="2533364"/>
            <a:ext cx="653579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00" y="933330"/>
            <a:ext cx="548700" cy="4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614" y="4199550"/>
            <a:ext cx="451780" cy="4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128" y="3805950"/>
            <a:ext cx="548700" cy="55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84395" y="1659674"/>
            <a:ext cx="407175" cy="15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9473" y="253601"/>
            <a:ext cx="548700" cy="50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65883" y="253600"/>
            <a:ext cx="1024567" cy="2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311700" y="445025"/>
            <a:ext cx="66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" type="body"/>
          </p:nvPr>
        </p:nvSpPr>
        <p:spPr>
          <a:xfrm>
            <a:off x="311700" y="1152475"/>
            <a:ext cx="65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7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000">
                <a:solidFill>
                  <a:srgbClr val="0E1E30"/>
                </a:solidFill>
              </a:rPr>
              <a:t>‹#›</a:t>
            </a:fld>
            <a:endParaRPr sz="1000">
              <a:solidFill>
                <a:srgbClr val="0E1E30"/>
              </a:solidFill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7428000" y="-4025"/>
            <a:ext cx="1716000" cy="5143500"/>
          </a:xfrm>
          <a:prstGeom prst="rect">
            <a:avLst/>
          </a:prstGeom>
          <a:solidFill>
            <a:srgbClr val="1E6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60" name="Google Shape;6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92023" y="822032"/>
            <a:ext cx="548700" cy="330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5025" y="1568530"/>
            <a:ext cx="548700" cy="4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424170" y="1646249"/>
            <a:ext cx="407175" cy="151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65874" y="253597"/>
            <a:ext cx="1024576" cy="25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 rotWithShape="1">
          <a:blip r:embed="rId6">
            <a:alphaModFix/>
          </a:blip>
          <a:srcRect b="0" l="0" r="37031" t="0"/>
          <a:stretch/>
        </p:blipFill>
        <p:spPr>
          <a:xfrm>
            <a:off x="8041716" y="2605213"/>
            <a:ext cx="1102283" cy="1517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6900" y="4385754"/>
            <a:ext cx="548700" cy="50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2" name="Google Shape;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883" y="253600"/>
            <a:ext cx="1024567" cy="2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idx="1" type="body"/>
          </p:nvPr>
        </p:nvSpPr>
        <p:spPr>
          <a:xfrm>
            <a:off x="311700" y="1716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9"/>
          <p:cNvSpPr txBox="1"/>
          <p:nvPr>
            <p:ph idx="2" type="body"/>
          </p:nvPr>
        </p:nvSpPr>
        <p:spPr>
          <a:xfrm>
            <a:off x="4832400" y="1716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5874" y="253597"/>
            <a:ext cx="1024576" cy="25260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311700" y="174150"/>
            <a:ext cx="69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79" name="Google Shape;7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 1">
  <p:cSld name="TITLE_AND_TWO_COLUMNS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0"/>
            <a:ext cx="9144000" cy="921000"/>
          </a:xfrm>
          <a:prstGeom prst="rect">
            <a:avLst/>
          </a:prstGeom>
          <a:solidFill>
            <a:srgbClr val="1E66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82" name="Google Shape;82;p10"/>
          <p:cNvSpPr txBox="1"/>
          <p:nvPr>
            <p:ph type="title"/>
          </p:nvPr>
        </p:nvSpPr>
        <p:spPr>
          <a:xfrm>
            <a:off x="311700" y="17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311700" y="1716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4" name="Google Shape;84;p10"/>
          <p:cNvSpPr txBox="1"/>
          <p:nvPr>
            <p:ph idx="2" type="body"/>
          </p:nvPr>
        </p:nvSpPr>
        <p:spPr>
          <a:xfrm>
            <a:off x="4832400" y="171662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874" y="253597"/>
            <a:ext cx="1024576" cy="252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Sans SemiBold"/>
              <a:buNone/>
              <a:defRPr sz="2800">
                <a:solidFill>
                  <a:schemeClr val="dk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 SemiBold"/>
              <a:buChar char="●"/>
              <a:defRPr sz="1800"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SemiBold"/>
              <a:buChar char="○"/>
              <a:defRPr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SemiBold"/>
              <a:buChar char="■"/>
              <a:defRPr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SemiBold"/>
              <a:buChar char="●"/>
              <a:defRPr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SemiBold"/>
              <a:buChar char="○"/>
              <a:defRPr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SemiBold"/>
              <a:buChar char="■"/>
              <a:defRPr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SemiBold"/>
              <a:buChar char="●"/>
              <a:defRPr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SemiBold"/>
              <a:buChar char="○"/>
              <a:defRPr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Sans SemiBold"/>
              <a:buChar char="■"/>
              <a:defRPr>
                <a:solidFill>
                  <a:schemeClr val="dk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2.png"/><Relationship Id="rId4" Type="http://schemas.openxmlformats.org/officeDocument/2006/relationships/image" Target="../media/image50.png"/><Relationship Id="rId5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7.png"/><Relationship Id="rId4" Type="http://schemas.openxmlformats.org/officeDocument/2006/relationships/image" Target="../media/image56.png"/><Relationship Id="rId5" Type="http://schemas.openxmlformats.org/officeDocument/2006/relationships/image" Target="../media/image55.png"/><Relationship Id="rId6" Type="http://schemas.openxmlformats.org/officeDocument/2006/relationships/image" Target="../media/image51.png"/><Relationship Id="rId7" Type="http://schemas.openxmlformats.org/officeDocument/2006/relationships/image" Target="../media/image54.png"/><Relationship Id="rId8" Type="http://schemas.openxmlformats.org/officeDocument/2006/relationships/image" Target="../media/image5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2319675" y="445025"/>
            <a:ext cx="574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2319675" y="1152475"/>
            <a:ext cx="57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311700" y="445025"/>
            <a:ext cx="6629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311700" y="1152475"/>
            <a:ext cx="653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175" y="4373275"/>
            <a:ext cx="1150549" cy="70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492" y="4184225"/>
            <a:ext cx="921701" cy="79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74175" y="1154346"/>
            <a:ext cx="389482" cy="3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75" y="336021"/>
            <a:ext cx="389482" cy="3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/>
        </p:nvSpPr>
        <p:spPr>
          <a:xfrm>
            <a:off x="1968288" y="2736932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socialname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428" y="2762556"/>
            <a:ext cx="400274" cy="410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8013" y="2762881"/>
            <a:ext cx="400274" cy="4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8256" y="2762882"/>
            <a:ext cx="400272" cy="409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8020" y="3412131"/>
            <a:ext cx="438563" cy="43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20313" y="3412131"/>
            <a:ext cx="426508" cy="4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8250" y="3412478"/>
            <a:ext cx="426508" cy="436657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5"/>
          <p:cNvSpPr txBox="1"/>
          <p:nvPr/>
        </p:nvSpPr>
        <p:spPr>
          <a:xfrm>
            <a:off x="3933713" y="2736932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socialname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1" name="Google Shape;221;p25"/>
          <p:cNvSpPr txBox="1"/>
          <p:nvPr/>
        </p:nvSpPr>
        <p:spPr>
          <a:xfrm>
            <a:off x="6109069" y="2736932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socialname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1968288" y="3399956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socialname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3" name="Google Shape;223;p25"/>
          <p:cNvSpPr txBox="1"/>
          <p:nvPr/>
        </p:nvSpPr>
        <p:spPr>
          <a:xfrm>
            <a:off x="3933713" y="3399956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socialname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6109069" y="3399956"/>
            <a:ext cx="159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socialname</a:t>
            </a:r>
            <a:endParaRPr sz="1800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5" name="Google Shape;225;p25"/>
          <p:cNvSpPr/>
          <p:nvPr/>
        </p:nvSpPr>
        <p:spPr>
          <a:xfrm>
            <a:off x="2893477" y="1907625"/>
            <a:ext cx="3551400" cy="5580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6" name="Google Shape;226;p25"/>
          <p:cNvSpPr/>
          <p:nvPr/>
        </p:nvSpPr>
        <p:spPr>
          <a:xfrm>
            <a:off x="2778503" y="1792650"/>
            <a:ext cx="3551400" cy="55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27" name="Google Shape;227;p25"/>
          <p:cNvSpPr txBox="1"/>
          <p:nvPr/>
        </p:nvSpPr>
        <p:spPr>
          <a:xfrm>
            <a:off x="2934600" y="1735997"/>
            <a:ext cx="3274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rPr>
              <a:t>Let’s get in touch!</a:t>
            </a:r>
            <a:endParaRPr b="1" sz="2900">
              <a:solidFill>
                <a:schemeClr val="dk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E1E30"/>
      </a:dk1>
      <a:lt1>
        <a:srgbClr val="FFFFFF"/>
      </a:lt1>
      <a:dk2>
        <a:srgbClr val="0E1E30"/>
      </a:dk2>
      <a:lt2>
        <a:srgbClr val="1E66FA"/>
      </a:lt2>
      <a:accent1>
        <a:srgbClr val="51E5FF"/>
      </a:accent1>
      <a:accent2>
        <a:srgbClr val="D82A76"/>
      </a:accent2>
      <a:accent3>
        <a:srgbClr val="00965C"/>
      </a:accent3>
      <a:accent4>
        <a:srgbClr val="FF5C00"/>
      </a:accent4>
      <a:accent5>
        <a:srgbClr val="54F0B2"/>
      </a:accent5>
      <a:accent6>
        <a:srgbClr val="F8DB5C"/>
      </a:accent6>
      <a:hlink>
        <a:srgbClr val="FF5C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