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4FA48C8-0EEC-4FC3-AED0-A4B3E14D929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B207AD-7231-47A8-A982-2B698BCE236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B068BD7-86D2-4DD6-A9B5-130DD187378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DCB967-76E8-4029-95C3-16515BC8271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DFECB-8C06-461C-94F2-CA30BE0C4DF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575A8E-A004-4F9C-8005-C192A7E1627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D35FD0-4BE5-4FF6-9DA2-0E76F286B4F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79AA5A-DE6A-44C8-AC9C-24F00F7E1D8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F8223-81A5-4012-87AF-B15A28878AE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C3FDD9-FF63-49AF-85D6-25CD0AC1024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0897B-F281-4FA1-9A5D-E80E20557D4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237A7A-A151-4E7C-9B83-13017726D0E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364160-0509-42F9-9B5B-FB7AC19F209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8B0E1-4702-4B6C-9444-6B31FBDF9EA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6727A1-EA27-4B19-A3A7-552D9F11569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A7385B-3E9E-4C03-96D0-8982D11916F3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7196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5188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31440" y="3334680"/>
            <a:ext cx="26470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77CF2-94E6-46C1-A1B6-B58C516166D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8B2D94-8F02-45C6-948E-FBDE3BC89C2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AEB676-518F-4C66-8817-10D7EEC6B6F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B346DA9-273A-466C-8BD2-40501AD4D70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680" cy="35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982F55-45AB-42A3-A0D8-FF2C84C6786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FA692F-85EA-4472-9479-B605FF00D5F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84680" y="333468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C148EBC-1D86-416F-9E4A-FA48231A68F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71960" y="3334680"/>
            <a:ext cx="8221680" cy="12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7DA480D-FE32-44BC-B840-BD3CD545576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9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Shape 10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it-IT" sz="4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it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B887A22E-C225-4E5F-AFB2-9EC294C8C210}" type="slidenum"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8"/>
          <p:cNvSpPr/>
          <p:nvPr/>
        </p:nvSpPr>
        <p:spPr>
          <a:xfrm flipH="1" rot="10800000">
            <a:off x="-360" y="1686240"/>
            <a:ext cx="9143640" cy="34570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Shape 19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54360" bIns="5436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defRPr b="0" lang="it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D3C00ABD-2761-45A7-8D68-FBE5A0F8BC90}" type="slidenum"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linoxnovara@gmail.com" TargetMode="External"/><Relationship Id="rId2" Type="http://schemas.openxmlformats.org/officeDocument/2006/relationships/hyperlink" Target="mailto:linoxnovara@gmail.com" TargetMode="External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4800" spc="-1" strike="noStrike">
                <a:solidFill>
                  <a:schemeClr val="lt1"/>
                </a:solidFill>
                <a:latin typeface="Roboto"/>
                <a:ea typeface="Roboto"/>
              </a:rPr>
              <a:t>Gmail e Google App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90600" y="2789280"/>
            <a:ext cx="8221680" cy="43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1"/>
                </a:solidFill>
                <a:latin typeface="Roboto"/>
                <a:ea typeface="Roboto"/>
              </a:rPr>
              <a:t>Una panoramica fra gli strumenti del mondo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it" sz="1400" spc="-1" strike="noStrike">
                <a:solidFill>
                  <a:schemeClr val="lt1"/>
                </a:solidFill>
                <a:latin typeface="Roboto"/>
                <a:ea typeface="Roboto"/>
              </a:rPr>
              <a:t>Slide di supporto per corso CTS ed uso distribuzione So.Di.Linux</a:t>
            </a:r>
            <a:r>
              <a:rPr b="0" lang="it" sz="1400" spc="-1" strike="noStrike">
                <a:solidFill>
                  <a:schemeClr val="lt1"/>
                </a:solidFill>
                <a:latin typeface="Roboto"/>
                <a:ea typeface="Roboto"/>
              </a:rPr>
              <a:t>	</a:t>
            </a:r>
            <a:r>
              <a:rPr b="0" lang="it" sz="1400" spc="-1" strike="noStrike">
                <a:solidFill>
                  <a:schemeClr val="lt1"/>
                </a:solidFill>
                <a:latin typeface="Roboto"/>
                <a:ea typeface="Roboto"/>
              </a:rPr>
              <a:t>10/11/2015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Al suo interno contiene, oltre che varie app in grado di gestire direttamente i file salvati, alcuni programmi in grado di visualizzare i formati più comuni: tipicamente immagini, documenti e file compressi.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Oltre che visualizzati i file possono essere condivisi con altre persone, tramite la condivisione del link di una determinata cartella o a un determinato file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4800" spc="-1" strike="noStrike">
                <a:solidFill>
                  <a:schemeClr val="lt2"/>
                </a:solidFill>
                <a:latin typeface="Roboto"/>
                <a:ea typeface="Roboto"/>
              </a:rPr>
              <a:t>Proviamo a gestire uno spazio GDrive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Docs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docs nasce all'acquisizione di Writely, un’azienda che produceva un word processor “web”, fra i primi ad usare l’approccio Ajax di modifica delle pagine web.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Col tempo il prodotto si è evoluto assorbendo una serie di funzionalità sempre crescenti, aumentando il numero di formati supportati e permettendo in modo sempre maggiore il co-working di documenti, caratteristica diffusa sulla maggior parte dei prodotti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Docs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All’interno di Google Docs è possibile creare dei nuovi documenti in un formato interno a Google Document o importare documenti in alcuni dei formati maggiormente diffusi: doc, docx, rtf, txt, odf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Una volta salvato il documento può essere mantenuto su Google Docs o esportato nuovamente in docx, rtf, pdf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Docs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Condivisione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Modifica contemporanea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Gestione delle versioni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Scrittura sotto dettatura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Aggiunta di specifiche applicazioni: tabelle dei contenuti, diagrammi, traduttori, mappe mentali,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Sheets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il foglio di calcolo della suite di prodotti di Google.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Gestisce i più diffusi formati: .xls, .xlsx, .xlsm, .xlt, .xltx, .xltm .ods, .csv, .tsv, .txt, .tab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Da Google docs eredita molte caratteristiche, come la condivisione, la modifica in parallelo,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Sheets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Funzionalità di base di un qualsiasi foglio di calcolo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Tramite l’aggiunta di specifiche applicazioni è possibile colmare il divario con altri fogli elettronici: grafici 3D,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Slides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il programma per la creazione di presentazioni.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Integra le funzionalità dei più diffusi programmi di presentazione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in grado di gestire i maggiori formati: .ppt, .pptx, .pptm, .pps, .ppsx, .ppsm, .pot, .potx, .potm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Slides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Eredita le caratteristiche degli altri prodotti, come la modifica condivisa, la possibilità di vedere e modificare la presentazione da diversi device: pc, cellulare, pad.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Ogni modifica viene salvata in tempo reale, per evitare di perdere del lavoro e in ogni momento è possibile vedere le revisioni effettuate per tornare eventualmente alla versione precedente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Domande?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chemeClr val="lt2"/>
              </a:solidFill>
              <a:latin typeface="Roboto"/>
              <a:ea typeface="Roboto"/>
            </a:endParaRPr>
          </a:p>
        </p:txBody>
      </p:sp>
      <p:pic>
        <p:nvPicPr>
          <p:cNvPr id="121" name="Shape 174" descr=""/>
          <p:cNvPicPr/>
          <p:nvPr/>
        </p:nvPicPr>
        <p:blipFill>
          <a:blip r:embed="rId1"/>
          <a:stretch/>
        </p:blipFill>
        <p:spPr>
          <a:xfrm>
            <a:off x="2357280" y="1919160"/>
            <a:ext cx="4428720" cy="2657160"/>
          </a:xfrm>
          <a:prstGeom prst="rect">
            <a:avLst/>
          </a:prstGeom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Chi sono?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681280" y="1821240"/>
            <a:ext cx="6264360" cy="309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Matteo Baccan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Risolvo problemi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Ottimizzo architetture software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Aiuto le aziende a realizzare i propri sogni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Sono uno sviluppatore da più di 25 anni.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Ho imparato a essere trasversale, a non smettere mai di studiare e ad ascoltare i miei clienti per realizzare quello che hanno in mente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Shape 71" descr=""/>
          <p:cNvPicPr/>
          <p:nvPr/>
        </p:nvPicPr>
        <p:blipFill>
          <a:blip r:embed="rId1"/>
          <a:stretch/>
        </p:blipFill>
        <p:spPr>
          <a:xfrm>
            <a:off x="397440" y="1821240"/>
            <a:ext cx="2060640" cy="3091320"/>
          </a:xfrm>
          <a:prstGeom prst="rect">
            <a:avLst/>
          </a:prstGeom>
          <a:ln w="0">
            <a:noFill/>
          </a:ln>
        </p:spPr>
      </p:pic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Come contattarmi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53280" y="1919160"/>
            <a:ext cx="504036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3600" spc="-1" strike="noStrike">
                <a:solidFill>
                  <a:schemeClr val="lt2"/>
                </a:solidFill>
                <a:latin typeface="Roboto"/>
                <a:ea typeface="Roboto"/>
              </a:rPr>
              <a:t>Matteo Baccan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3600" spc="-1" strike="noStrike">
                <a:solidFill>
                  <a:schemeClr val="lt2"/>
                </a:solidFill>
                <a:latin typeface="Roboto"/>
                <a:ea typeface="Roboto"/>
              </a:rPr>
              <a:t>http://www.baccan.it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Shape 181" descr=""/>
          <p:cNvPicPr/>
          <p:nvPr/>
        </p:nvPicPr>
        <p:blipFill>
          <a:blip r:embed="rId1"/>
          <a:stretch/>
        </p:blipFill>
        <p:spPr>
          <a:xfrm>
            <a:off x="690120" y="1821960"/>
            <a:ext cx="2131560" cy="3197880"/>
          </a:xfrm>
          <a:prstGeom prst="rect">
            <a:avLst/>
          </a:prstGeom>
          <a:ln w="0"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Di cosa parleremo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Gmail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Drive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Docs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Sheets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Slides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il servizio di posta gratuito gestito da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 maggio 2015 conta circa 900.000.000 di utenti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una delle più complete webmail esistenti, costantemente aggiornata e ricca di estensioni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Sicurezza tramite HTTPS porta 443, POP3 SSL porta 995, SMTP SSL 465 o TLS 587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Le caselle Gmail dispongono di 15GB di spazio di archiviazione su Cloud Google, estendibile a richiesta pagando una contributo mensile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Antispam e antivirus integrato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Chat integrata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98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Ricerca interna con numerosi filtri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from: to: size: label: 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connettori logici: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OR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(in maiuscolo)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ragguppamenti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()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filtri temporali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after: before: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in base agli allegati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has:attachment: filename: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from:</a:t>
            </a:r>
            <a:r>
              <a:rPr b="0" lang="it" sz="1800" spc="-1" strike="noStrike" u="sng">
                <a:solidFill>
                  <a:schemeClr val="hlink"/>
                </a:solidFill>
                <a:uFillTx/>
                <a:latin typeface="Roboto"/>
                <a:ea typeface="Roboto"/>
                <a:hlinkClick r:id="rId1"/>
              </a:rPr>
              <a:t>linoxnovara@gmail.com</a:t>
            </a:r>
            <a:br>
              <a:rPr sz="1800"/>
            </a:b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to:</a:t>
            </a:r>
            <a:r>
              <a:rPr b="0" lang="it" sz="1800" spc="-1" strike="noStrike" u="sng">
                <a:solidFill>
                  <a:schemeClr val="hlink"/>
                </a:solidFill>
                <a:uFillTx/>
                <a:latin typeface="Roboto"/>
                <a:ea typeface="Roboto"/>
                <a:hlinkClick r:id="rId2"/>
              </a:rPr>
              <a:t>linoxnovara@gmail.com</a:t>
            </a:r>
            <a:br>
              <a:rPr sz="1800"/>
            </a:b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size:1000000</a:t>
            </a:r>
            <a:br>
              <a:rPr sz="1800"/>
            </a:b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subject:(cena OR agriturismo)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https://support.google.com/mail/answer/7190?hl=it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98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Importazione da caselle esterne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Risposta da indirizzi multipli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Supporto alle disiscrizioni da mailing list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Raggruppamenti e filtri delle email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App per gestione offline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2 Step verification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test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988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4800" spc="-1" strike="noStrike">
                <a:solidFill>
                  <a:schemeClr val="lt2"/>
                </a:solidFill>
                <a:latin typeface="Roboto"/>
                <a:ea typeface="Roboto"/>
              </a:rPr>
              <a:t>Proviamo a gestire una casella Gmail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un servizio di memorizzazione e sincronizzazione online offerto da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 ottobre 2014 conta 240.000.000 di utenti attivi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 dati memorizzati possono essere utilizzati direttamente online tramite Gmail o Google Docs o sincronizzati tramite un client fornito come app o programma residente su vari sistemi operativi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Prodotti simili: Dropbox, iCloud, OneDrive e Ubuntu 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LibreOffice/7.4.5.1$Windows_x86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2025-10-24T12:07:43Z</dcterms:modified>
  <cp:revision>2</cp:revision>
  <dc:subject/>
  <dc:title/>
</cp:coreProperties>
</file>