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8" r:id="rId4"/>
    <p:sldId id="266" r:id="rId5"/>
    <p:sldId id="262" r:id="rId6"/>
    <p:sldId id="271" r:id="rId7"/>
    <p:sldId id="275" r:id="rId8"/>
    <p:sldId id="274" r:id="rId9"/>
    <p:sldId id="267" r:id="rId10"/>
    <p:sldId id="273" r:id="rId11"/>
    <p:sldId id="27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268"/>
            <p14:sldId id="266"/>
            <p14:sldId id="262"/>
            <p14:sldId id="271"/>
            <p14:sldId id="275"/>
            <p14:sldId id="274"/>
            <p14:sldId id="267"/>
            <p14:sldId id="273"/>
            <p14:sldId id="27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25/02/2014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25/02/2014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01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16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provaltests.sourceforge.net/" TargetMode="External"/><Relationship Id="rId2" Type="http://schemas.openxmlformats.org/officeDocument/2006/relationships/hyperlink" Target="https://twitter.com/#!/llewellynfalc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provals/ApprovalTests.N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VS13 – </a:t>
            </a:r>
            <a:r>
              <a:rPr lang="it-IT" dirty="0" err="1" smtClean="0"/>
              <a:t>Approval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: Cosa, Come, Quando, Perché?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8084" y="4396739"/>
            <a:ext cx="5951621" cy="1907807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Matteo </a:t>
            </a:r>
            <a:r>
              <a:rPr lang="it-IT" dirty="0"/>
              <a:t>Baglini (@</a:t>
            </a:r>
            <a:r>
              <a:rPr lang="it-IT" dirty="0" err="1" smtClean="0"/>
              <a:t>matteobaglini</a:t>
            </a:r>
            <a:r>
              <a:rPr lang="it-IT" dirty="0" smtClean="0"/>
              <a:t>)</a:t>
            </a:r>
          </a:p>
          <a:p>
            <a:r>
              <a:rPr lang="it-IT" sz="2100" dirty="0" smtClean="0"/>
              <a:t>Freelance Software Developer &amp; </a:t>
            </a:r>
            <a:r>
              <a:rPr lang="it-IT" sz="2100" dirty="0" err="1" smtClean="0"/>
              <a:t>Tecnical</a:t>
            </a:r>
            <a:r>
              <a:rPr lang="it-IT" sz="2100" dirty="0" smtClean="0"/>
              <a:t> Coach</a:t>
            </a:r>
          </a:p>
          <a:p>
            <a:r>
              <a:rPr lang="it-IT" sz="2100" dirty="0" err="1"/>
              <a:t>DotNetToscana</a:t>
            </a:r>
            <a:r>
              <a:rPr lang="it-IT" sz="2100" dirty="0"/>
              <a:t> </a:t>
            </a:r>
            <a:r>
              <a:rPr lang="it-IT" sz="2100" dirty="0" smtClean="0"/>
              <a:t>&amp; </a:t>
            </a:r>
            <a:r>
              <a:rPr lang="it-IT" sz="2100" dirty="0" err="1" smtClean="0"/>
              <a:t>Coders</a:t>
            </a:r>
            <a:r>
              <a:rPr lang="it-IT" sz="2100" dirty="0" smtClean="0"/>
              <a:t> TUG Co-</a:t>
            </a:r>
            <a:r>
              <a:rPr lang="it-IT" sz="2100" dirty="0" err="1" smtClean="0"/>
              <a:t>Founder</a:t>
            </a:r>
            <a:endParaRPr lang="it-IT" sz="2100" dirty="0" smtClean="0"/>
          </a:p>
          <a:p>
            <a:r>
              <a:rPr lang="it-IT" dirty="0" smtClean="0"/>
              <a:t>matteo.baglini@gmail.com </a:t>
            </a:r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Feedback differente in base all’uso</a:t>
            </a:r>
            <a:endParaRPr lang="it-IT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92" y="1825625"/>
            <a:ext cx="5752616" cy="4351338"/>
          </a:xfrm>
        </p:spPr>
      </p:pic>
    </p:spTree>
    <p:extLst>
      <p:ext uri="{BB962C8B-B14F-4D97-AF65-F5344CB8AC3E}">
        <p14:creationId xmlns:p14="http://schemas.microsoft.com/office/powerpoint/2010/main" val="278176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Risorse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Approval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smtClean="0"/>
              <a:t>Library</a:t>
            </a:r>
          </a:p>
          <a:p>
            <a:pPr lvl="1"/>
            <a:r>
              <a:rPr lang="it-IT" dirty="0" smtClean="0"/>
              <a:t>Autore: </a:t>
            </a:r>
            <a:r>
              <a:rPr lang="it-IT" dirty="0" err="1" smtClean="0"/>
              <a:t>Llewellyn</a:t>
            </a:r>
            <a:r>
              <a:rPr lang="it-IT" dirty="0" smtClean="0"/>
              <a:t> Falco</a:t>
            </a:r>
          </a:p>
          <a:p>
            <a:pPr lvl="1"/>
            <a:r>
              <a:rPr lang="it-IT" dirty="0" err="1" smtClean="0"/>
              <a:t>Twitter</a:t>
            </a:r>
            <a:r>
              <a:rPr lang="it-IT" dirty="0" smtClean="0"/>
              <a:t>: </a:t>
            </a:r>
            <a:r>
              <a:rPr lang="it-IT" dirty="0">
                <a:hlinkClick r:id="rId2"/>
              </a:rPr>
              <a:t>@</a:t>
            </a:r>
            <a:r>
              <a:rPr lang="it-IT" dirty="0" err="1" smtClean="0">
                <a:hlinkClick r:id="rId2"/>
              </a:rPr>
              <a:t>LlewellynFalco</a:t>
            </a:r>
            <a:r>
              <a:rPr lang="it-IT" dirty="0" smtClean="0"/>
              <a:t> / </a:t>
            </a:r>
            <a:r>
              <a:rPr lang="it-IT" dirty="0"/>
              <a:t>#</a:t>
            </a:r>
            <a:r>
              <a:rPr lang="it-IT" dirty="0" err="1"/>
              <a:t>ApprovalTests</a:t>
            </a:r>
            <a:endParaRPr lang="it-IT" dirty="0" smtClean="0"/>
          </a:p>
          <a:p>
            <a:pPr lvl="1"/>
            <a:r>
              <a:rPr lang="it-IT" dirty="0" smtClean="0"/>
              <a:t>Documentazione: </a:t>
            </a:r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://approvaltests.sourceforge.net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pPr lvl="1"/>
            <a:r>
              <a:rPr lang="it-IT" dirty="0" err="1" smtClean="0"/>
              <a:t>Repository</a:t>
            </a:r>
            <a:r>
              <a:rPr lang="it-IT" dirty="0" smtClean="0"/>
              <a:t>: </a:t>
            </a:r>
            <a:r>
              <a:rPr lang="it-IT" dirty="0">
                <a:hlinkClick r:id="rId4"/>
              </a:rPr>
              <a:t>https://github.com/approvals/ApprovalTests.Net</a:t>
            </a:r>
            <a:endParaRPr lang="it-IT" dirty="0" smtClean="0"/>
          </a:p>
          <a:p>
            <a:pPr lvl="1"/>
            <a:r>
              <a:rPr lang="it-IT" dirty="0" err="1" smtClean="0"/>
              <a:t>Nuget</a:t>
            </a:r>
            <a:r>
              <a:rPr lang="it-IT" dirty="0"/>
              <a:t>: </a:t>
            </a:r>
            <a:r>
              <a:rPr lang="it-IT" dirty="0" err="1"/>
              <a:t>Install</a:t>
            </a:r>
            <a:r>
              <a:rPr lang="it-IT" dirty="0"/>
              <a:t>-Package </a:t>
            </a:r>
            <a:r>
              <a:rPr lang="it-IT" dirty="0" err="1"/>
              <a:t>ApprovalTests</a:t>
            </a:r>
            <a:endParaRPr lang="it-IT" dirty="0"/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5067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Primi passi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Approviamo i </a:t>
            </a:r>
            <a:r>
              <a:rPr lang="it-IT" dirty="0" err="1" smtClean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99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Ecosistema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4597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Disponibile</a:t>
            </a:r>
            <a:r>
              <a:rPr lang="en-US" sz="2400" dirty="0" smtClean="0">
                <a:solidFill>
                  <a:schemeClr val="tx1"/>
                </a:solidFill>
              </a:rPr>
              <a:t> per: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300" dirty="0" smtClean="0">
                <a:solidFill>
                  <a:schemeClr val="tx1"/>
                </a:solidFill>
              </a:rPr>
              <a:t>C</a:t>
            </a:r>
            <a:r>
              <a:rPr lang="en-US" sz="2300" dirty="0">
                <a:solidFill>
                  <a:schemeClr val="tx1"/>
                </a:solidFill>
              </a:rPr>
              <a:t>#, </a:t>
            </a:r>
            <a:r>
              <a:rPr lang="en-US" sz="2300" dirty="0" smtClean="0">
                <a:solidFill>
                  <a:schemeClr val="tx1"/>
                </a:solidFill>
              </a:rPr>
              <a:t>VB.NET, Java, PHP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NodeJS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smtClean="0">
                <a:solidFill>
                  <a:schemeClr val="tx1"/>
                </a:solidFill>
              </a:rPr>
              <a:t>Python, Ruby, etc.</a:t>
            </a:r>
            <a:endParaRPr lang="en-US" sz="2300" dirty="0">
              <a:solidFill>
                <a:schemeClr val="tx1"/>
              </a:solidFill>
            </a:endParaRPr>
          </a:p>
          <a:p>
            <a:pPr lvl="1"/>
            <a:endParaRPr lang="en-US" sz="2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Supportano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test </a:t>
            </a:r>
            <a:r>
              <a:rPr lang="en-US" sz="2400" dirty="0" smtClean="0">
                <a:solidFill>
                  <a:schemeClr val="tx1"/>
                </a:solidFill>
              </a:rPr>
              <a:t>frameworks/runners </a:t>
            </a:r>
            <a:r>
              <a:rPr lang="en-US" sz="2400" dirty="0" err="1" smtClean="0">
                <a:solidFill>
                  <a:schemeClr val="tx1"/>
                </a:solidFill>
              </a:rPr>
              <a:t>esistenti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300" dirty="0" err="1" smtClean="0">
                <a:solidFill>
                  <a:schemeClr val="tx1"/>
                </a:solidFill>
              </a:rPr>
              <a:t>NUnit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xUnit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</a:rPr>
              <a:t>Ncrunch</a:t>
            </a:r>
            <a:r>
              <a:rPr lang="en-US" sz="2300" dirty="0" smtClean="0">
                <a:solidFill>
                  <a:schemeClr val="tx1"/>
                </a:solidFill>
              </a:rPr>
              <a:t>, </a:t>
            </a:r>
            <a:r>
              <a:rPr lang="en-US" sz="2300" dirty="0" err="1" smtClean="0">
                <a:solidFill>
                  <a:schemeClr val="tx1"/>
                </a:solidFill>
              </a:rPr>
              <a:t>MSTest</a:t>
            </a:r>
            <a:r>
              <a:rPr lang="en-US" sz="2300" dirty="0" smtClean="0">
                <a:solidFill>
                  <a:schemeClr val="tx1"/>
                </a:solidFill>
              </a:rPr>
              <a:t>, etc</a:t>
            </a:r>
            <a:r>
              <a:rPr lang="en-US" sz="23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Differenti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reporters:</a:t>
            </a:r>
          </a:p>
          <a:p>
            <a:pPr lvl="1"/>
            <a:r>
              <a:rPr lang="en-US" sz="2300" dirty="0" smtClean="0">
                <a:solidFill>
                  <a:schemeClr val="tx1"/>
                </a:solidFill>
              </a:rPr>
              <a:t>Diff: </a:t>
            </a:r>
            <a:r>
              <a:rPr lang="en-US" sz="2300" dirty="0">
                <a:solidFill>
                  <a:schemeClr val="tx1"/>
                </a:solidFill>
              </a:rPr>
              <a:t>Generic, </a:t>
            </a:r>
            <a:r>
              <a:rPr lang="en-US" sz="2300" dirty="0" err="1">
                <a:solidFill>
                  <a:schemeClr val="tx1"/>
                </a:solidFill>
              </a:rPr>
              <a:t>AraxisMerge</a:t>
            </a:r>
            <a:r>
              <a:rPr lang="en-US" sz="2300" dirty="0">
                <a:solidFill>
                  <a:schemeClr val="tx1"/>
                </a:solidFill>
              </a:rPr>
              <a:t>, P4Merge, </a:t>
            </a:r>
            <a:r>
              <a:rPr lang="en-US" sz="2300" dirty="0" err="1">
                <a:solidFill>
                  <a:schemeClr val="tx1"/>
                </a:solidFill>
              </a:rPr>
              <a:t>KDiff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VisualStudioDiff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TortoiseDiff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WinMerge</a:t>
            </a:r>
            <a:r>
              <a:rPr lang="en-US" sz="23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CI: </a:t>
            </a:r>
            <a:r>
              <a:rPr lang="en-US" sz="2300" dirty="0" err="1">
                <a:solidFill>
                  <a:schemeClr val="tx1"/>
                </a:solidFill>
              </a:rPr>
              <a:t>CruiseControl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TeamCity</a:t>
            </a:r>
            <a:r>
              <a:rPr lang="en-US" sz="2300" dirty="0">
                <a:solidFill>
                  <a:schemeClr val="tx1"/>
                </a:solidFill>
              </a:rPr>
              <a:t>, Quiet.</a:t>
            </a:r>
          </a:p>
          <a:p>
            <a:pPr lvl="1"/>
            <a:r>
              <a:rPr lang="en-US" sz="2300" dirty="0" err="1">
                <a:solidFill>
                  <a:schemeClr val="tx1"/>
                </a:solidFill>
              </a:rPr>
              <a:t>Misc</a:t>
            </a:r>
            <a:r>
              <a:rPr lang="en-US" sz="2300" dirty="0">
                <a:solidFill>
                  <a:schemeClr val="tx1"/>
                </a:solidFill>
              </a:rPr>
              <a:t>: </a:t>
            </a:r>
            <a:r>
              <a:rPr lang="en-US" sz="2300" dirty="0" err="1">
                <a:solidFill>
                  <a:schemeClr val="tx1"/>
                </a:solidFill>
              </a:rPr>
              <a:t>FileLauncher</a:t>
            </a:r>
            <a:r>
              <a:rPr lang="en-US" sz="2300" dirty="0">
                <a:solidFill>
                  <a:schemeClr val="tx1"/>
                </a:solidFill>
              </a:rPr>
              <a:t>, Image, Clipboard.</a:t>
            </a:r>
          </a:p>
          <a:p>
            <a:pPr lvl="1"/>
            <a:endParaRPr lang="en-US" sz="2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Approval </a:t>
            </a:r>
            <a:r>
              <a:rPr lang="en-US" sz="2400" dirty="0" err="1" smtClean="0">
                <a:solidFill>
                  <a:schemeClr val="tx1"/>
                </a:solidFill>
              </a:rPr>
              <a:t>specifici</a:t>
            </a:r>
            <a:r>
              <a:rPr lang="en-US" sz="2400" dirty="0" smtClean="0">
                <a:solidFill>
                  <a:schemeClr val="tx1"/>
                </a:solidFill>
              </a:rPr>
              <a:t> per Environment/Platform: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ASP.NET (</a:t>
            </a:r>
            <a:r>
              <a:rPr lang="en-US" sz="2300" dirty="0" err="1">
                <a:solidFill>
                  <a:schemeClr val="tx1"/>
                </a:solidFill>
              </a:rPr>
              <a:t>WebForm</a:t>
            </a:r>
            <a:r>
              <a:rPr lang="en-US" sz="2300" dirty="0">
                <a:solidFill>
                  <a:schemeClr val="tx1"/>
                </a:solidFill>
              </a:rPr>
              <a:t>/MVC), </a:t>
            </a:r>
            <a:r>
              <a:rPr lang="en-US" sz="2300" dirty="0" err="1" smtClean="0">
                <a:solidFill>
                  <a:schemeClr val="tx1"/>
                </a:solidFill>
              </a:rPr>
              <a:t>WinForms</a:t>
            </a:r>
            <a:r>
              <a:rPr lang="en-US" sz="2300" smtClean="0">
                <a:solidFill>
                  <a:schemeClr val="tx1"/>
                </a:solidFill>
              </a:rPr>
              <a:t>, WPF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Rdlc</a:t>
            </a:r>
            <a:r>
              <a:rPr lang="en-US" sz="2300" dirty="0">
                <a:solidFill>
                  <a:schemeClr val="tx1"/>
                </a:solidFill>
              </a:rPr>
              <a:t> Reports.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7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Sfruttiamo il potenziale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eterna</a:t>
            </a:r>
            <a:r>
              <a:rPr lang="fr-FR" dirty="0" smtClean="0"/>
              <a:t> </a:t>
            </a:r>
            <a:r>
              <a:rPr lang="fr-FR" dirty="0" err="1" smtClean="0"/>
              <a:t>sfida</a:t>
            </a:r>
            <a:r>
              <a:rPr lang="fr-FR" dirty="0" smtClean="0"/>
              <a:t> </a:t>
            </a:r>
            <a:r>
              <a:rPr lang="fr-FR" dirty="0" err="1" smtClean="0"/>
              <a:t>contro</a:t>
            </a:r>
            <a:r>
              <a:rPr lang="fr-FR" dirty="0" smtClean="0"/>
              <a:t> </a:t>
            </a:r>
            <a:r>
              <a:rPr lang="fr-FR" dirty="0" smtClean="0"/>
              <a:t>il </a:t>
            </a:r>
            <a:r>
              <a:rPr lang="fr-FR" dirty="0" err="1" smtClean="0"/>
              <a:t>codice</a:t>
            </a:r>
            <a:r>
              <a:rPr lang="fr-FR" dirty="0" smtClean="0"/>
              <a:t> </a:t>
            </a:r>
            <a:r>
              <a:rPr lang="fr-FR" dirty="0" err="1" smtClean="0"/>
              <a:t>legacy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Pensieri</a:t>
            </a:r>
            <a:r>
              <a:rPr lang="fr-FR" dirty="0" smtClean="0"/>
              <a:t> </a:t>
            </a:r>
            <a:r>
              <a:rPr lang="fr-FR" dirty="0" err="1" smtClean="0"/>
              <a:t>sparsi</a:t>
            </a:r>
            <a:r>
              <a:rPr lang="fr-FR" dirty="0" smtClean="0"/>
              <a:t> e </a:t>
            </a:r>
            <a:r>
              <a:rPr lang="fr-FR" dirty="0" err="1" smtClean="0"/>
              <a:t>consigli</a:t>
            </a:r>
            <a:r>
              <a:rPr lang="fr-FR" dirty="0" smtClean="0"/>
              <a:t> </a:t>
            </a:r>
            <a:r>
              <a:rPr lang="fr-FR" dirty="0" err="1" smtClean="0"/>
              <a:t>pratici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26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Storicizzare solo i file *.</a:t>
            </a:r>
            <a:r>
              <a:rPr lang="it-IT" dirty="0" err="1" smtClean="0"/>
              <a:t>approved</a:t>
            </a:r>
            <a:r>
              <a:rPr lang="it-IT" dirty="0" smtClean="0"/>
              <a:t>.*</a:t>
            </a:r>
            <a:endParaRPr lang="it-IT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90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0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Fissare i passi intermedi</a:t>
            </a:r>
            <a:endParaRPr lang="it-IT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92" y="2422696"/>
            <a:ext cx="5752616" cy="3157196"/>
          </a:xfrm>
        </p:spPr>
      </p:pic>
    </p:spTree>
    <p:extLst>
      <p:ext uri="{BB962C8B-B14F-4D97-AF65-F5344CB8AC3E}">
        <p14:creationId xmlns:p14="http://schemas.microsoft.com/office/powerpoint/2010/main" val="307577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Utile </a:t>
            </a:r>
            <a:r>
              <a:rPr lang="it-IT" dirty="0"/>
              <a:t>a</a:t>
            </a:r>
            <a:r>
              <a:rPr lang="it-IT" dirty="0" smtClean="0"/>
              <a:t> tutti i «livelli»</a:t>
            </a:r>
            <a:endParaRPr lang="it-IT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92" y="2126806"/>
            <a:ext cx="5752616" cy="3973566"/>
          </a:xfrm>
        </p:spPr>
      </p:pic>
    </p:spTree>
    <p:extLst>
      <p:ext uri="{BB962C8B-B14F-4D97-AF65-F5344CB8AC3E}">
        <p14:creationId xmlns:p14="http://schemas.microsoft.com/office/powerpoint/2010/main" val="36013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369</TotalTime>
  <Words>243</Words>
  <Application>Microsoft Office PowerPoint</Application>
  <PresentationFormat>Widescreen</PresentationFormat>
  <Paragraphs>56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Segoe UI</vt:lpstr>
      <vt:lpstr>Verdana</vt:lpstr>
      <vt:lpstr>Wingdings 2</vt:lpstr>
      <vt:lpstr>View</vt:lpstr>
      <vt:lpstr>VS13 – Approval Tests: Cosa, Come, Quando, Perché?</vt:lpstr>
      <vt:lpstr>Grazie a</vt:lpstr>
      <vt:lpstr>Primi passi</vt:lpstr>
      <vt:lpstr>Ecosistema</vt:lpstr>
      <vt:lpstr>Sfruttiamo il potenziale</vt:lpstr>
      <vt:lpstr>Conclusioni</vt:lpstr>
      <vt:lpstr>Storicizzare solo i file *.approved.*</vt:lpstr>
      <vt:lpstr>Fissare i passi intermedi</vt:lpstr>
      <vt:lpstr>Utile a tutti i «livelli»</vt:lpstr>
      <vt:lpstr>Feedback differente in base all’uso</vt:lpstr>
      <vt:lpstr>Risorse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Matteo Baglini</dc:creator>
  <cp:lastModifiedBy>Matteo Baglini</cp:lastModifiedBy>
  <cp:revision>45</cp:revision>
  <dcterms:created xsi:type="dcterms:W3CDTF">2014-02-20T09:32:07Z</dcterms:created>
  <dcterms:modified xsi:type="dcterms:W3CDTF">2014-02-25T11:41:09Z</dcterms:modified>
</cp:coreProperties>
</file>