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cbe9a8077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cbe9a8077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cbe9a8077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cbe9a8077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cbe9a807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cbe9a807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cbe9a8077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cbe9a8077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cbe9a807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cbe9a807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cbe9a8077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cbe9a8077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cbe9a807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cbe9a807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cbe9a8077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cbe9a8077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cbe9a8077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cbe9a8077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ookerstudio.google.com/s/nl-_Yl50E9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25700" y="737100"/>
            <a:ext cx="88926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6400" u="sng"/>
              <a:t>THE </a:t>
            </a:r>
            <a:endParaRPr sz="64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6400" u="sng"/>
              <a:t>CHALLENGE</a:t>
            </a:r>
            <a:endParaRPr sz="6400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ctrTitle"/>
          </p:nvPr>
        </p:nvSpPr>
        <p:spPr>
          <a:xfrm>
            <a:off x="125700" y="1140600"/>
            <a:ext cx="8892600" cy="28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511"/>
              <a:t>Let's follow the link below:</a:t>
            </a:r>
            <a:endParaRPr sz="35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622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https://lookerstudio.google.com/s/nl-_Yl50E9Y</a:t>
            </a:r>
            <a:endParaRPr sz="2622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7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25700" y="1577850"/>
            <a:ext cx="8892600" cy="28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700"/>
              <a:t>You have recently 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700"/>
              <a:t>been hired from “WHO”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700"/>
              <a:t>as a </a:t>
            </a:r>
            <a:r>
              <a:rPr lang="it" sz="3700" u="sng"/>
              <a:t>junior data analyst</a:t>
            </a:r>
            <a:r>
              <a:rPr lang="it" sz="3700"/>
              <a:t>!</a:t>
            </a:r>
            <a:endParaRPr sz="3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61050" y="1126200"/>
            <a:ext cx="9021900" cy="4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As starting project,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your boss asked you to prepare an </a:t>
            </a:r>
            <a:r>
              <a:rPr lang="it" u="sng"/>
              <a:t>analysis on the pandemic</a:t>
            </a:r>
            <a:r>
              <a:rPr lang="it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caused by </a:t>
            </a:r>
            <a:r>
              <a:rPr i="1" lang="it"/>
              <a:t>SARS-CoV-2</a:t>
            </a:r>
            <a:r>
              <a:rPr lang="it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over countries.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https://lookerstudio.google.com/s/nl-_Yl50E9Y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125700" y="1140600"/>
            <a:ext cx="8892600" cy="28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0" u="sng"/>
              <a:t>THE GOAL</a:t>
            </a:r>
            <a:endParaRPr sz="70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ctrTitle"/>
          </p:nvPr>
        </p:nvSpPr>
        <p:spPr>
          <a:xfrm>
            <a:off x="727950" y="989850"/>
            <a:ext cx="7688100" cy="31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</a:t>
            </a:r>
            <a:r>
              <a:rPr lang="it"/>
              <a:t>reate a </a:t>
            </a:r>
            <a:r>
              <a:rPr lang="it" u="sng"/>
              <a:t>dashboard</a:t>
            </a:r>
            <a:r>
              <a:rPr lang="it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that can help the team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/>
              <a:t>to monitor how</a:t>
            </a:r>
            <a:r>
              <a:rPr lang="it"/>
              <a:t> the fight against the disease </a:t>
            </a:r>
            <a:r>
              <a:rPr lang="it" u="sng"/>
              <a:t>is proceeding</a:t>
            </a:r>
            <a:r>
              <a:rPr lang="it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across countries.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ctrTitle"/>
          </p:nvPr>
        </p:nvSpPr>
        <p:spPr>
          <a:xfrm>
            <a:off x="125700" y="1140600"/>
            <a:ext cx="8892600" cy="28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0" u="sng"/>
              <a:t>HOW</a:t>
            </a:r>
            <a:endParaRPr sz="70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ctrTitle"/>
          </p:nvPr>
        </p:nvSpPr>
        <p:spPr>
          <a:xfrm>
            <a:off x="364050" y="1739400"/>
            <a:ext cx="84159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700"/>
              <a:t>Using </a:t>
            </a:r>
            <a:r>
              <a:rPr lang="it" sz="3700" u="sng"/>
              <a:t>Google Looker Studio</a:t>
            </a:r>
            <a:r>
              <a:rPr lang="it" sz="3700"/>
              <a:t> 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700"/>
              <a:t>to create one or more dashboards to help you build a narrative and..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ctrTitle"/>
          </p:nvPr>
        </p:nvSpPr>
        <p:spPr>
          <a:xfrm>
            <a:off x="125700" y="1140600"/>
            <a:ext cx="8892600" cy="28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0" u="sng"/>
              <a:t>TELL A STORY!</a:t>
            </a:r>
            <a:endParaRPr sz="70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ctrTitle"/>
          </p:nvPr>
        </p:nvSpPr>
        <p:spPr>
          <a:xfrm>
            <a:off x="125700" y="1140600"/>
            <a:ext cx="8892600" cy="28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5777"/>
              <a:t>Let's go and see </a:t>
            </a:r>
            <a:endParaRPr sz="57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5777"/>
              <a:t>the work I did!</a:t>
            </a:r>
            <a:endParaRPr sz="577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