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62" r:id="rId3"/>
    <p:sldId id="258" r:id="rId4"/>
    <p:sldId id="265" r:id="rId5"/>
    <p:sldId id="263" r:id="rId6"/>
    <p:sldId id="257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" initials="l" lastIdx="1" clrIdx="0">
    <p:extLst>
      <p:ext uri="{19B8F6BF-5375-455C-9EA6-DF929625EA0E}">
        <p15:presenceInfo xmlns:p15="http://schemas.microsoft.com/office/powerpoint/2012/main" userId="fb94de012d6294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38E41C-35E0-4440-9DCD-94D059B1A887}" v="11" dt="2021-04-24T17:21:34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le medio 3 - 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Stile medio 3 - 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ile scuro 1 - Color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Stile con tema 2 - Color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BA725EB-DF43-46B3-AADC-E7AD98B09667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83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15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906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0440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466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984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42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5591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97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779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86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029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153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643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39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833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25EB-DF43-46B3-AADC-E7AD98B09667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36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725EB-DF43-46B3-AADC-E7AD98B09667}" type="datetimeFigureOut">
              <a:rPr lang="it-IT" smtClean="0"/>
              <a:t>09/05/2021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8EEA6-BB5F-486F-8F84-60AF1322491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3715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D0DB8A-86B2-47B5-B449-0BC4BF862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4055" y="2664582"/>
            <a:ext cx="7431229" cy="763481"/>
          </a:xfrm>
        </p:spPr>
        <p:txBody>
          <a:bodyPr>
            <a:noAutofit/>
          </a:bodyPr>
          <a:lstStyle/>
          <a:p>
            <a:r>
              <a:rPr lang="it-IT" sz="6000" dirty="0"/>
              <a:t>Progetto sistemi embedded E REAL-TIME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4BF583F-DF8A-4061-AAA3-D2FA4D428EE8}"/>
              </a:ext>
            </a:extLst>
          </p:cNvPr>
          <p:cNvSpPr txBox="1"/>
          <p:nvPr/>
        </p:nvSpPr>
        <p:spPr>
          <a:xfrm>
            <a:off x="2964054" y="4370964"/>
            <a:ext cx="3488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Belladelli Matteo</a:t>
            </a:r>
          </a:p>
          <a:p>
            <a:r>
              <a:rPr lang="it-IT" sz="2400" dirty="0"/>
              <a:t>Bordini Luca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42513EAC-BFF5-460E-8D6B-EBD23AEB4E9D}"/>
              </a:ext>
            </a:extLst>
          </p:cNvPr>
          <p:cNvSpPr txBox="1">
            <a:spLocks/>
          </p:cNvSpPr>
          <p:nvPr/>
        </p:nvSpPr>
        <p:spPr>
          <a:xfrm>
            <a:off x="2964054" y="3517773"/>
            <a:ext cx="5564816" cy="763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dirty="0"/>
              <a:t>WEATHER STATION</a:t>
            </a:r>
            <a:endParaRPr lang="it-IT" sz="6600" dirty="0"/>
          </a:p>
        </p:txBody>
      </p:sp>
    </p:spTree>
    <p:extLst>
      <p:ext uri="{BB962C8B-B14F-4D97-AF65-F5344CB8AC3E}">
        <p14:creationId xmlns:p14="http://schemas.microsoft.com/office/powerpoint/2010/main" val="14032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E37E8A0-38BC-40F0-A410-3629AEF9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97" y="2845820"/>
            <a:ext cx="3059969" cy="1193348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Spiegazione generale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egnaposto contenuto 2">
            <a:extLst>
              <a:ext uri="{FF2B5EF4-FFF2-40B4-BE49-F238E27FC236}">
                <a16:creationId xmlns:a16="http://schemas.microsoft.com/office/drawing/2014/main" id="{209ECC67-0E49-4E7F-8A79-B3010618F0FF}"/>
              </a:ext>
            </a:extLst>
          </p:cNvPr>
          <p:cNvSpPr txBox="1">
            <a:spLocks/>
          </p:cNvSpPr>
          <p:nvPr/>
        </p:nvSpPr>
        <p:spPr>
          <a:xfrm>
            <a:off x="5204521" y="910432"/>
            <a:ext cx="5831944" cy="4697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prototipo di stazione meteo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vengono monitorate le condizioni meteo attuali utilizzando 3 diversi sensori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i valori campionati sono osservabili su 3 canali di output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vengono mostrate sia le caratteristiche atmosferiche attuali che il loro andamento temporale</a:t>
            </a:r>
          </a:p>
        </p:txBody>
      </p:sp>
    </p:spTree>
    <p:extLst>
      <p:ext uri="{BB962C8B-B14F-4D97-AF65-F5344CB8AC3E}">
        <p14:creationId xmlns:p14="http://schemas.microsoft.com/office/powerpoint/2010/main" val="321435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B61B96-988D-4AA9-B186-ABF3024CB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132" y="896106"/>
            <a:ext cx="5831944" cy="4697413"/>
          </a:xfrm>
        </p:spPr>
        <p:txBody>
          <a:bodyPr>
            <a:norm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Arduino UNO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script Python 3.7</a:t>
            </a:r>
          </a:p>
        </p:txBody>
      </p:sp>
      <p:sp>
        <p:nvSpPr>
          <p:cNvPr id="38" name="Titolo 1">
            <a:extLst>
              <a:ext uri="{FF2B5EF4-FFF2-40B4-BE49-F238E27FC236}">
                <a16:creationId xmlns:a16="http://schemas.microsoft.com/office/drawing/2014/main" id="{B710DBE1-A6C1-4747-B09E-1C15AB77476D}"/>
              </a:ext>
            </a:extLst>
          </p:cNvPr>
          <p:cNvSpPr txBox="1">
            <a:spLocks/>
          </p:cNvSpPr>
          <p:nvPr/>
        </p:nvSpPr>
        <p:spPr>
          <a:xfrm>
            <a:off x="794397" y="2845820"/>
            <a:ext cx="3059969" cy="1193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COMPONENT SCHEME</a:t>
            </a:r>
          </a:p>
        </p:txBody>
      </p:sp>
    </p:spTree>
    <p:extLst>
      <p:ext uri="{BB962C8B-B14F-4D97-AF65-F5344CB8AC3E}">
        <p14:creationId xmlns:p14="http://schemas.microsoft.com/office/powerpoint/2010/main" val="266870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olo 1">
            <a:extLst>
              <a:ext uri="{FF2B5EF4-FFF2-40B4-BE49-F238E27FC236}">
                <a16:creationId xmlns:a16="http://schemas.microsoft.com/office/drawing/2014/main" id="{B710DBE1-A6C1-4747-B09E-1C15AB77476D}"/>
              </a:ext>
            </a:extLst>
          </p:cNvPr>
          <p:cNvSpPr txBox="1">
            <a:spLocks/>
          </p:cNvSpPr>
          <p:nvPr/>
        </p:nvSpPr>
        <p:spPr>
          <a:xfrm>
            <a:off x="730863" y="2233328"/>
            <a:ext cx="3059969" cy="2391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INPUT &amp;</a:t>
            </a:r>
          </a:p>
          <a:p>
            <a:pPr algn="ctr"/>
            <a:r>
              <a:rPr lang="it-IT" dirty="0"/>
              <a:t>OUTPUT</a:t>
            </a:r>
          </a:p>
          <a:p>
            <a:pPr algn="ctr"/>
            <a:r>
              <a:rPr lang="it-IT" dirty="0"/>
              <a:t>CHANNELS</a:t>
            </a:r>
          </a:p>
        </p:txBody>
      </p:sp>
      <p:sp>
        <p:nvSpPr>
          <p:cNvPr id="44" name="Segnaposto contenuto 2">
            <a:extLst>
              <a:ext uri="{FF2B5EF4-FFF2-40B4-BE49-F238E27FC236}">
                <a16:creationId xmlns:a16="http://schemas.microsoft.com/office/drawing/2014/main" id="{95A9C1C6-AA67-4827-8998-3A1637FB1260}"/>
              </a:ext>
            </a:extLst>
          </p:cNvPr>
          <p:cNvSpPr txBox="1">
            <a:spLocks/>
          </p:cNvSpPr>
          <p:nvPr/>
        </p:nvSpPr>
        <p:spPr>
          <a:xfrm>
            <a:off x="5194997" y="943099"/>
            <a:ext cx="5831944" cy="5011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INPUT CHANNELS: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DHT11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water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photoresistor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OUTPUT CHANNELS: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I2C LCD 1602 display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serial monitor</a:t>
            </a:r>
          </a:p>
        </p:txBody>
      </p:sp>
    </p:spTree>
    <p:extLst>
      <p:ext uri="{BB962C8B-B14F-4D97-AF65-F5344CB8AC3E}">
        <p14:creationId xmlns:p14="http://schemas.microsoft.com/office/powerpoint/2010/main" val="190715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94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5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06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1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22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2F7AB199-0DA6-4B18-A94E-AABEDC33B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633" y="1529572"/>
            <a:ext cx="7176754" cy="4040155"/>
          </a:xfrm>
        </p:spPr>
      </p:pic>
      <p:sp>
        <p:nvSpPr>
          <p:cNvPr id="34" name="Titolo 1">
            <a:extLst>
              <a:ext uri="{FF2B5EF4-FFF2-40B4-BE49-F238E27FC236}">
                <a16:creationId xmlns:a16="http://schemas.microsoft.com/office/drawing/2014/main" id="{72C0091B-0377-4A53-81EE-20560724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97" y="2845820"/>
            <a:ext cx="3059969" cy="1193348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6722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olo 1">
            <a:extLst>
              <a:ext uri="{FF2B5EF4-FFF2-40B4-BE49-F238E27FC236}">
                <a16:creationId xmlns:a16="http://schemas.microsoft.com/office/drawing/2014/main" id="{5F7A2002-140F-4121-92DA-A12C3D5F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97" y="2845820"/>
            <a:ext cx="3059969" cy="1193348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TASK</a:t>
            </a:r>
            <a:br>
              <a:rPr lang="it-IT" dirty="0"/>
            </a:br>
            <a:r>
              <a:rPr lang="it-IT" dirty="0"/>
              <a:t>SCHEME</a:t>
            </a:r>
          </a:p>
        </p:txBody>
      </p:sp>
      <p:sp>
        <p:nvSpPr>
          <p:cNvPr id="43" name="Segnaposto contenuto 2">
            <a:extLst>
              <a:ext uri="{FF2B5EF4-FFF2-40B4-BE49-F238E27FC236}">
                <a16:creationId xmlns:a16="http://schemas.microsoft.com/office/drawing/2014/main" id="{02AA236B-CC13-4D55-99D3-4ED2E5C8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245" y="910432"/>
            <a:ext cx="6288979" cy="46974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4 INPUT TASK:</a:t>
            </a:r>
          </a:p>
          <a:p>
            <a:r>
              <a:rPr lang="it-IT" sz="1800" dirty="0" err="1"/>
              <a:t>DHTUpdate</a:t>
            </a:r>
            <a:r>
              <a:rPr lang="it-IT" sz="1800" dirty="0"/>
              <a:t>: </a:t>
            </a:r>
            <a:r>
              <a:rPr lang="it-IT" sz="1800" dirty="0" err="1"/>
              <a:t>read</a:t>
            </a:r>
            <a:r>
              <a:rPr lang="it-IT" sz="1800" dirty="0"/>
              <a:t> the temperature and </a:t>
            </a:r>
            <a:r>
              <a:rPr lang="it-IT" sz="1800" dirty="0" err="1"/>
              <a:t>humidity</a:t>
            </a:r>
            <a:r>
              <a:rPr lang="it-IT" sz="1800" dirty="0"/>
              <a:t> </a:t>
            </a:r>
            <a:r>
              <a:rPr lang="it-IT" sz="1800" dirty="0" err="1"/>
              <a:t>values</a:t>
            </a:r>
            <a:r>
              <a:rPr lang="it-IT" sz="1800" dirty="0"/>
              <a:t> from the DHT11 </a:t>
            </a:r>
            <a:r>
              <a:rPr lang="it-IT" sz="1800" dirty="0" err="1"/>
              <a:t>sensor</a:t>
            </a:r>
            <a:endParaRPr lang="it-IT" sz="1800" dirty="0"/>
          </a:p>
          <a:p>
            <a:r>
              <a:rPr lang="it-IT" sz="1800" dirty="0" err="1"/>
              <a:t>WLUpdate</a:t>
            </a:r>
            <a:r>
              <a:rPr lang="it-IT" sz="1800" dirty="0"/>
              <a:t>: </a:t>
            </a:r>
            <a:r>
              <a:rPr lang="it-IT" sz="1800" dirty="0" err="1"/>
              <a:t>read</a:t>
            </a:r>
            <a:r>
              <a:rPr lang="it-IT" sz="1800" dirty="0"/>
              <a:t> the water </a:t>
            </a:r>
            <a:r>
              <a:rPr lang="it-IT" sz="1800" dirty="0" err="1"/>
              <a:t>level</a:t>
            </a:r>
            <a:r>
              <a:rPr lang="it-IT" sz="1800" dirty="0"/>
              <a:t> </a:t>
            </a:r>
            <a:r>
              <a:rPr lang="it-IT" sz="1800" dirty="0" err="1"/>
              <a:t>value</a:t>
            </a:r>
            <a:r>
              <a:rPr lang="it-IT" sz="1800" dirty="0"/>
              <a:t> from the water </a:t>
            </a:r>
            <a:r>
              <a:rPr lang="it-IT" sz="1800" dirty="0" err="1"/>
              <a:t>level</a:t>
            </a:r>
            <a:r>
              <a:rPr lang="it-IT" sz="1800" dirty="0"/>
              <a:t> </a:t>
            </a:r>
            <a:r>
              <a:rPr lang="it-IT" sz="1800" dirty="0" err="1"/>
              <a:t>sensor</a:t>
            </a:r>
            <a:endParaRPr lang="it-IT" sz="1800" dirty="0"/>
          </a:p>
          <a:p>
            <a:r>
              <a:rPr lang="it-IT" sz="1800" dirty="0" err="1"/>
              <a:t>LDRUpdate</a:t>
            </a:r>
            <a:r>
              <a:rPr lang="it-IT" sz="1800" dirty="0"/>
              <a:t>: </a:t>
            </a:r>
            <a:r>
              <a:rPr lang="it-IT" sz="1800" dirty="0" err="1"/>
              <a:t>read</a:t>
            </a:r>
            <a:r>
              <a:rPr lang="it-IT" sz="1800" dirty="0"/>
              <a:t> the light </a:t>
            </a:r>
            <a:r>
              <a:rPr lang="it-IT" sz="1800" dirty="0" err="1"/>
              <a:t>value</a:t>
            </a:r>
            <a:r>
              <a:rPr lang="it-IT" sz="1800" dirty="0"/>
              <a:t> from the </a:t>
            </a:r>
            <a:r>
              <a:rPr lang="it-IT" sz="1800" dirty="0" err="1"/>
              <a:t>photoresistor</a:t>
            </a:r>
            <a:endParaRPr lang="it-IT" sz="1800" dirty="0"/>
          </a:p>
          <a:p>
            <a:r>
              <a:rPr lang="it-IT" sz="1800" dirty="0" err="1"/>
              <a:t>BTNUpdate</a:t>
            </a:r>
            <a:r>
              <a:rPr lang="it-IT" sz="1800" dirty="0"/>
              <a:t>: check </a:t>
            </a:r>
            <a:r>
              <a:rPr lang="it-IT" sz="1800" dirty="0" err="1"/>
              <a:t>if</a:t>
            </a:r>
            <a:r>
              <a:rPr lang="it-IT" sz="1800" dirty="0"/>
              <a:t> the </a:t>
            </a:r>
            <a:r>
              <a:rPr lang="it-IT" sz="1800" dirty="0" err="1"/>
              <a:t>button</a:t>
            </a:r>
            <a:r>
              <a:rPr lang="it-IT" sz="1800" dirty="0"/>
              <a:t> </a:t>
            </a:r>
            <a:r>
              <a:rPr lang="it-IT" sz="1800" dirty="0" err="1"/>
              <a:t>has</a:t>
            </a:r>
            <a:r>
              <a:rPr lang="it-IT" sz="1800" dirty="0"/>
              <a:t> </a:t>
            </a:r>
            <a:r>
              <a:rPr lang="it-IT" sz="1800" dirty="0" err="1"/>
              <a:t>been</a:t>
            </a:r>
            <a:r>
              <a:rPr lang="it-IT" sz="1800" dirty="0"/>
              <a:t> </a:t>
            </a:r>
            <a:r>
              <a:rPr lang="it-IT" sz="1800" dirty="0" err="1"/>
              <a:t>pressed</a:t>
            </a:r>
            <a:r>
              <a:rPr lang="it-IT" sz="1800" dirty="0"/>
              <a:t> to </a:t>
            </a:r>
            <a:r>
              <a:rPr lang="it-IT" sz="1800" dirty="0" err="1"/>
              <a:t>change</a:t>
            </a:r>
            <a:r>
              <a:rPr lang="it-IT" sz="1800" dirty="0"/>
              <a:t> page on the display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dirty="0"/>
              <a:t>3 OUPT TASK:</a:t>
            </a:r>
          </a:p>
          <a:p>
            <a:r>
              <a:rPr lang="it-IT" sz="1900" dirty="0" err="1"/>
              <a:t>LCDPrint</a:t>
            </a:r>
            <a:r>
              <a:rPr lang="it-IT" sz="1900" dirty="0"/>
              <a:t>: </a:t>
            </a:r>
            <a:r>
              <a:rPr lang="it-IT" sz="1900" dirty="0" err="1"/>
              <a:t>refresh</a:t>
            </a:r>
            <a:r>
              <a:rPr lang="it-IT" sz="1900" dirty="0"/>
              <a:t> the temperature, </a:t>
            </a:r>
            <a:r>
              <a:rPr lang="it-IT" sz="1900" dirty="0" err="1"/>
              <a:t>humidity</a:t>
            </a:r>
            <a:r>
              <a:rPr lang="it-IT" sz="1900" dirty="0"/>
              <a:t>, water </a:t>
            </a:r>
            <a:r>
              <a:rPr lang="it-IT" sz="1900" dirty="0" err="1"/>
              <a:t>level</a:t>
            </a:r>
            <a:r>
              <a:rPr lang="it-IT" sz="1900" dirty="0"/>
              <a:t> and light </a:t>
            </a:r>
            <a:r>
              <a:rPr lang="it-IT" sz="1900" dirty="0" err="1"/>
              <a:t>values</a:t>
            </a:r>
            <a:r>
              <a:rPr lang="it-IT" sz="1900" dirty="0"/>
              <a:t> on the display after </a:t>
            </a:r>
            <a:r>
              <a:rPr lang="it-IT" sz="1900" dirty="0" err="1"/>
              <a:t>doing</a:t>
            </a:r>
            <a:r>
              <a:rPr lang="it-IT" sz="1900" dirty="0"/>
              <a:t> some </a:t>
            </a:r>
            <a:r>
              <a:rPr lang="it-IT" sz="1900" dirty="0" err="1"/>
              <a:t>value</a:t>
            </a:r>
            <a:r>
              <a:rPr lang="it-IT" sz="1900" dirty="0"/>
              <a:t> </a:t>
            </a:r>
            <a:r>
              <a:rPr lang="it-IT" sz="1900" dirty="0" err="1"/>
              <a:t>conversions</a:t>
            </a:r>
            <a:endParaRPr lang="it-IT" sz="1900" dirty="0"/>
          </a:p>
          <a:p>
            <a:r>
              <a:rPr lang="it-IT" sz="1900" dirty="0" err="1"/>
              <a:t>LedBlink</a:t>
            </a:r>
            <a:r>
              <a:rPr lang="it-IT" sz="1900" dirty="0"/>
              <a:t>: </a:t>
            </a:r>
            <a:r>
              <a:rPr lang="it-IT" sz="1900" dirty="0" err="1"/>
              <a:t>analyse</a:t>
            </a:r>
            <a:r>
              <a:rPr lang="it-IT" sz="1900" dirty="0"/>
              <a:t> the water </a:t>
            </a:r>
            <a:r>
              <a:rPr lang="it-IT" sz="1900" dirty="0" err="1"/>
              <a:t>level</a:t>
            </a:r>
            <a:r>
              <a:rPr lang="it-IT" sz="1900" dirty="0"/>
              <a:t> and turn the LED on/off </a:t>
            </a:r>
            <a:r>
              <a:rPr lang="it-IT" sz="1900" dirty="0" err="1"/>
              <a:t>accordingly</a:t>
            </a:r>
            <a:endParaRPr lang="it-IT" sz="1900" dirty="0"/>
          </a:p>
          <a:p>
            <a:r>
              <a:rPr lang="it-IT" sz="1900" dirty="0" err="1"/>
              <a:t>SerialPrint</a:t>
            </a:r>
            <a:r>
              <a:rPr lang="it-IT" sz="1900" dirty="0"/>
              <a:t>: </a:t>
            </a:r>
            <a:r>
              <a:rPr lang="it-IT" sz="1900" dirty="0" err="1"/>
              <a:t>print</a:t>
            </a:r>
            <a:r>
              <a:rPr lang="it-IT" sz="1900" dirty="0"/>
              <a:t> the temperature, </a:t>
            </a:r>
            <a:r>
              <a:rPr lang="it-IT" sz="1900" dirty="0" err="1"/>
              <a:t>humidity</a:t>
            </a:r>
            <a:r>
              <a:rPr lang="it-IT" sz="1900" dirty="0"/>
              <a:t>, water </a:t>
            </a:r>
            <a:r>
              <a:rPr lang="it-IT" sz="1900" dirty="0" err="1"/>
              <a:t>level</a:t>
            </a:r>
            <a:r>
              <a:rPr lang="it-IT" sz="1900" dirty="0"/>
              <a:t> and light </a:t>
            </a:r>
            <a:r>
              <a:rPr lang="it-IT" sz="1900" dirty="0" err="1"/>
              <a:t>values</a:t>
            </a:r>
            <a:r>
              <a:rPr lang="it-IT" sz="1900" dirty="0"/>
              <a:t> on serial monitor after </a:t>
            </a:r>
            <a:r>
              <a:rPr lang="it-IT" sz="1900" dirty="0" err="1"/>
              <a:t>doing</a:t>
            </a:r>
            <a:r>
              <a:rPr lang="it-IT" sz="1900" dirty="0"/>
              <a:t> some </a:t>
            </a:r>
            <a:r>
              <a:rPr lang="it-IT" sz="1900" dirty="0" err="1"/>
              <a:t>value</a:t>
            </a:r>
            <a:r>
              <a:rPr lang="it-IT" sz="1900" dirty="0"/>
              <a:t> </a:t>
            </a:r>
            <a:r>
              <a:rPr lang="it-IT" sz="1900" dirty="0" err="1"/>
              <a:t>conversions</a:t>
            </a:r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29562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058E5F-1F17-4C53-93E8-4772F7DC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514961"/>
            <a:ext cx="9905998" cy="935075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</a:rPr>
              <a:t>Task COMUNICATION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FCBA6E6E-8B17-48EC-8331-01C30A407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323" y="1445541"/>
            <a:ext cx="6792173" cy="450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9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2EAAD802-8B53-48C8-AC25-1AD733293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030986"/>
              </p:ext>
            </p:extLst>
          </p:nvPr>
        </p:nvGraphicFramePr>
        <p:xfrm>
          <a:off x="1143000" y="2182380"/>
          <a:ext cx="9906000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44111760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438225271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719074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0" i="0" dirty="0"/>
                        <a:t>TASK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/>
                        <a:t>WCET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77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0" i="0" dirty="0" err="1"/>
                        <a:t>DHTUpdate</a:t>
                      </a:r>
                      <a:endParaRPr lang="it-IT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38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WLUpdate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7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LDRUpdate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98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BTNread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0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LCDPrint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04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LEDBlink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36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SerialPrint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72757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76E7E11A-1CE4-4177-B5D1-C2433E817957}"/>
              </a:ext>
            </a:extLst>
          </p:cNvPr>
          <p:cNvSpPr txBox="1"/>
          <p:nvPr/>
        </p:nvSpPr>
        <p:spPr>
          <a:xfrm>
            <a:off x="2266025" y="1240900"/>
            <a:ext cx="7659950" cy="93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chemeClr val="bg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TASK LIST</a:t>
            </a:r>
          </a:p>
        </p:txBody>
      </p:sp>
    </p:spTree>
    <p:extLst>
      <p:ext uri="{BB962C8B-B14F-4D97-AF65-F5344CB8AC3E}">
        <p14:creationId xmlns:p14="http://schemas.microsoft.com/office/powerpoint/2010/main" val="287399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F0BF03C-5B2A-4CE1-AFC8-83BEFF516474}"/>
              </a:ext>
            </a:extLst>
          </p:cNvPr>
          <p:cNvSpPr txBox="1"/>
          <p:nvPr/>
        </p:nvSpPr>
        <p:spPr>
          <a:xfrm>
            <a:off x="2751465" y="1138785"/>
            <a:ext cx="6689070" cy="93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  <a:latin typeface="+mj-lt"/>
              </a:rPr>
              <a:t>SCHEDULABILITY ANALYSIS</a:t>
            </a:r>
            <a:endParaRPr lang="it-IT" sz="1800" dirty="0">
              <a:latin typeface="MS Shell Dlg 2" panose="020B0604030504040204" pitchFamily="34" charset="0"/>
            </a:endParaRPr>
          </a:p>
          <a:p>
            <a:pPr algn="ctr"/>
            <a:endParaRPr lang="it-IT" dirty="0"/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0EF3CB58-639F-48DD-BBC2-0B3CFF16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2074785"/>
            <a:ext cx="8724900" cy="3286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FD3D74-00FA-4BFD-B1E9-2397D04AC31C}"/>
              </a:ext>
            </a:extLst>
          </p:cNvPr>
          <p:cNvSpPr txBox="1"/>
          <p:nvPr/>
        </p:nvSpPr>
        <p:spPr>
          <a:xfrm>
            <a:off x="947093" y="2359284"/>
            <a:ext cx="1546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BTNUpdate</a:t>
            </a:r>
            <a:endParaRPr lang="it-I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69060A-1882-4972-9F02-DF00B839A6C9}"/>
              </a:ext>
            </a:extLst>
          </p:cNvPr>
          <p:cNvSpPr txBox="1"/>
          <p:nvPr/>
        </p:nvSpPr>
        <p:spPr>
          <a:xfrm>
            <a:off x="931648" y="2757567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LDRUpdate</a:t>
            </a:r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1C3E2A-C809-40D9-9230-B4145A03FC3A}"/>
              </a:ext>
            </a:extLst>
          </p:cNvPr>
          <p:cNvSpPr txBox="1"/>
          <p:nvPr/>
        </p:nvSpPr>
        <p:spPr>
          <a:xfrm>
            <a:off x="912495" y="3164088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WLUpdate</a:t>
            </a:r>
            <a:endParaRPr lang="it-IT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D975A2-972F-42EE-964F-B55CBBC279F7}"/>
              </a:ext>
            </a:extLst>
          </p:cNvPr>
          <p:cNvSpPr txBox="1"/>
          <p:nvPr/>
        </p:nvSpPr>
        <p:spPr>
          <a:xfrm>
            <a:off x="912495" y="3549702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DHTUpdate</a:t>
            </a:r>
            <a:endParaRPr lang="it-I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77053-3DCE-454F-8941-421A475F55FC}"/>
              </a:ext>
            </a:extLst>
          </p:cNvPr>
          <p:cNvSpPr txBox="1"/>
          <p:nvPr/>
        </p:nvSpPr>
        <p:spPr>
          <a:xfrm>
            <a:off x="931648" y="3948745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LedBlink</a:t>
            </a:r>
            <a:endParaRPr lang="it-I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499A52-AA7F-43C7-B8BA-4E08197B9438}"/>
              </a:ext>
            </a:extLst>
          </p:cNvPr>
          <p:cNvSpPr txBox="1"/>
          <p:nvPr/>
        </p:nvSpPr>
        <p:spPr>
          <a:xfrm>
            <a:off x="931648" y="4337965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SerialPrint</a:t>
            </a:r>
            <a:endParaRPr lang="it-IT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F66743-FDB7-4EC7-A50F-AF87A6F6ADE8}"/>
              </a:ext>
            </a:extLst>
          </p:cNvPr>
          <p:cNvSpPr txBox="1"/>
          <p:nvPr/>
        </p:nvSpPr>
        <p:spPr>
          <a:xfrm>
            <a:off x="931648" y="4732511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LCDPrint</a:t>
            </a:r>
            <a:endParaRPr lang="it-IT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3DE9FB-95FB-4712-8576-1D41908631BA}"/>
              </a:ext>
            </a:extLst>
          </p:cNvPr>
          <p:cNvSpPr txBox="1"/>
          <p:nvPr/>
        </p:nvSpPr>
        <p:spPr>
          <a:xfrm>
            <a:off x="3246731" y="5083439"/>
            <a:ext cx="841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200ms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D03EA0-F667-4271-A459-BC1DCF277FCB}"/>
              </a:ext>
            </a:extLst>
          </p:cNvPr>
          <p:cNvSpPr txBox="1"/>
          <p:nvPr/>
        </p:nvSpPr>
        <p:spPr>
          <a:xfrm>
            <a:off x="2423172" y="5090322"/>
            <a:ext cx="841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0ms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CE62C8-6689-4F16-A463-0ED321F583CA}"/>
              </a:ext>
            </a:extLst>
          </p:cNvPr>
          <p:cNvCxnSpPr>
            <a:cxnSpLocks/>
          </p:cNvCxnSpPr>
          <p:nvPr/>
        </p:nvCxnSpPr>
        <p:spPr>
          <a:xfrm>
            <a:off x="3336924" y="2327635"/>
            <a:ext cx="0" cy="2774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DDA85E-B1AB-4136-88BC-AB35A27F464E}"/>
              </a:ext>
            </a:extLst>
          </p:cNvPr>
          <p:cNvSpPr txBox="1"/>
          <p:nvPr/>
        </p:nvSpPr>
        <p:spPr>
          <a:xfrm>
            <a:off x="10099271" y="5088645"/>
            <a:ext cx="841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2000ms</a:t>
            </a:r>
          </a:p>
        </p:txBody>
      </p:sp>
    </p:spTree>
    <p:extLst>
      <p:ext uri="{BB962C8B-B14F-4D97-AF65-F5344CB8AC3E}">
        <p14:creationId xmlns:p14="http://schemas.microsoft.com/office/powerpoint/2010/main" val="3394874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238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MS Shell Dlg 2</vt:lpstr>
      <vt:lpstr>Tw Cen MT</vt:lpstr>
      <vt:lpstr>Circuito</vt:lpstr>
      <vt:lpstr>Progetto sistemi embedded E REAL-TIME</vt:lpstr>
      <vt:lpstr>Spiegazione generale</vt:lpstr>
      <vt:lpstr>PowerPoint Presentation</vt:lpstr>
      <vt:lpstr>PowerPoint Presentation</vt:lpstr>
      <vt:lpstr>DEMO</vt:lpstr>
      <vt:lpstr>TASK SCHEME</vt:lpstr>
      <vt:lpstr>Task COMUNICATION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sistemi embedded</dc:title>
  <dc:creator>luca</dc:creator>
  <cp:lastModifiedBy>Matteo Belladelli</cp:lastModifiedBy>
  <cp:revision>54</cp:revision>
  <dcterms:created xsi:type="dcterms:W3CDTF">2021-04-24T13:50:13Z</dcterms:created>
  <dcterms:modified xsi:type="dcterms:W3CDTF">2021-05-09T16:55:22Z</dcterms:modified>
</cp:coreProperties>
</file>