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2" r:id="rId3"/>
    <p:sldId id="258" r:id="rId4"/>
    <p:sldId id="265" r:id="rId5"/>
    <p:sldId id="257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fb94de012d629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8E41C-35E0-4440-9DCD-94D059B1A887}" v="11" dt="2021-04-24T17:21:34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8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06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44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84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4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59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8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2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25EB-DF43-46B3-AADC-E7AD98B09667}" type="datetimeFigureOut">
              <a:rPr lang="it-IT" smtClean="0"/>
              <a:t>30/04/2021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15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0DB8A-86B2-47B5-B449-0BC4BF86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055" y="2664582"/>
            <a:ext cx="7431229" cy="763481"/>
          </a:xfrm>
        </p:spPr>
        <p:txBody>
          <a:bodyPr>
            <a:noAutofit/>
          </a:bodyPr>
          <a:lstStyle/>
          <a:p>
            <a:r>
              <a:rPr lang="it-IT" sz="6000" dirty="0"/>
              <a:t>Progetto sistemi embedded E REAL-TIME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BF583F-DF8A-4061-AAA3-D2FA4D428EE8}"/>
              </a:ext>
            </a:extLst>
          </p:cNvPr>
          <p:cNvSpPr txBox="1"/>
          <p:nvPr/>
        </p:nvSpPr>
        <p:spPr>
          <a:xfrm>
            <a:off x="2964054" y="4370964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Belladelli Matteo</a:t>
            </a:r>
          </a:p>
          <a:p>
            <a:r>
              <a:rPr lang="it-IT" sz="2400" dirty="0"/>
              <a:t>Bordini Luca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2513EAC-BFF5-460E-8D6B-EBD23AEB4E9D}"/>
              </a:ext>
            </a:extLst>
          </p:cNvPr>
          <p:cNvSpPr txBox="1">
            <a:spLocks/>
          </p:cNvSpPr>
          <p:nvPr/>
        </p:nvSpPr>
        <p:spPr>
          <a:xfrm>
            <a:off x="2964054" y="3517773"/>
            <a:ext cx="5564816" cy="763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/>
              <a:t>WEATHER STATION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403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E37E8A0-38BC-40F0-A410-3629AEF9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Spiegazione generale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209ECC67-0E49-4E7F-8A79-B3010618F0FF}"/>
              </a:ext>
            </a:extLst>
          </p:cNvPr>
          <p:cNvSpPr txBox="1">
            <a:spLocks/>
          </p:cNvSpPr>
          <p:nvPr/>
        </p:nvSpPr>
        <p:spPr>
          <a:xfrm>
            <a:off x="5204521" y="910432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prototipo di stazione meteo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monitorate le condizioni meteo attuali utilizzando 3 diversi sensori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valori campionati sono osservabili su 3 canali di output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mostrate sia le caratteristiche atmosferiche attuali che il loro andamento temporale</a:t>
            </a:r>
          </a:p>
        </p:txBody>
      </p:sp>
    </p:spTree>
    <p:extLst>
      <p:ext uri="{BB962C8B-B14F-4D97-AF65-F5344CB8AC3E}">
        <p14:creationId xmlns:p14="http://schemas.microsoft.com/office/powerpoint/2010/main" val="32143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61B96-988D-4AA9-B186-ABF3024C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132" y="896106"/>
            <a:ext cx="5831944" cy="4697413"/>
          </a:xfrm>
        </p:spPr>
        <p:txBody>
          <a:bodyPr>
            <a:norm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Arduino UNO Rev3 SMD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Script Python 3.7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94397" y="2845820"/>
            <a:ext cx="3059969" cy="119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COMPONENTS SCHEME</a:t>
            </a:r>
          </a:p>
        </p:txBody>
      </p:sp>
    </p:spTree>
    <p:extLst>
      <p:ext uri="{BB962C8B-B14F-4D97-AF65-F5344CB8AC3E}">
        <p14:creationId xmlns:p14="http://schemas.microsoft.com/office/powerpoint/2010/main" val="26687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30863" y="2233328"/>
            <a:ext cx="3059969" cy="23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INPUT &amp;</a:t>
            </a:r>
          </a:p>
          <a:p>
            <a:pPr algn="ctr"/>
            <a:r>
              <a:rPr lang="it-IT" dirty="0"/>
              <a:t>OUTPUT</a:t>
            </a:r>
          </a:p>
          <a:p>
            <a:pPr algn="ctr"/>
            <a:r>
              <a:rPr lang="it-IT" dirty="0"/>
              <a:t>CHANNELS</a:t>
            </a:r>
          </a:p>
        </p:txBody>
      </p:sp>
      <p:sp>
        <p:nvSpPr>
          <p:cNvPr id="44" name="Segnaposto contenuto 2">
            <a:extLst>
              <a:ext uri="{FF2B5EF4-FFF2-40B4-BE49-F238E27FC236}">
                <a16:creationId xmlns:a16="http://schemas.microsoft.com/office/drawing/2014/main" id="{95A9C1C6-AA67-4827-8998-3A1637FB1260}"/>
              </a:ext>
            </a:extLst>
          </p:cNvPr>
          <p:cNvSpPr txBox="1">
            <a:spLocks/>
          </p:cNvSpPr>
          <p:nvPr/>
        </p:nvSpPr>
        <p:spPr>
          <a:xfrm>
            <a:off x="5194997" y="943099"/>
            <a:ext cx="5831944" cy="501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INPUT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DHT11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photoresistor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OUTPUT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I2C LCD 1602 display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serial monitor</a:t>
            </a:r>
          </a:p>
        </p:txBody>
      </p:sp>
    </p:spTree>
    <p:extLst>
      <p:ext uri="{BB962C8B-B14F-4D97-AF65-F5344CB8AC3E}">
        <p14:creationId xmlns:p14="http://schemas.microsoft.com/office/powerpoint/2010/main" val="19071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olo 1">
            <a:extLst>
              <a:ext uri="{FF2B5EF4-FFF2-40B4-BE49-F238E27FC236}">
                <a16:creationId xmlns:a16="http://schemas.microsoft.com/office/drawing/2014/main" id="{5F7A2002-140F-4121-92DA-A12C3D5F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TASKS</a:t>
            </a:r>
            <a:br>
              <a:rPr lang="it-IT" dirty="0"/>
            </a:br>
            <a:r>
              <a:rPr lang="it-IT" dirty="0"/>
              <a:t>SCHEME</a:t>
            </a: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02AA236B-CC13-4D55-99D3-4ED2E5C8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245" y="910432"/>
            <a:ext cx="6288979" cy="4697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4 INPUT TASK:</a:t>
            </a:r>
          </a:p>
          <a:p>
            <a:r>
              <a:rPr lang="it-IT" sz="1800" dirty="0" err="1"/>
              <a:t>DHTUpdate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temperature and </a:t>
            </a:r>
            <a:r>
              <a:rPr lang="it-IT" sz="1800" dirty="0" err="1"/>
              <a:t>humidity</a:t>
            </a:r>
            <a:r>
              <a:rPr lang="it-IT" sz="1800" dirty="0"/>
              <a:t> </a:t>
            </a:r>
            <a:r>
              <a:rPr lang="it-IT" sz="1800" dirty="0" err="1"/>
              <a:t>values</a:t>
            </a:r>
            <a:r>
              <a:rPr lang="it-IT" sz="1800" dirty="0"/>
              <a:t> from the DHT11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WLUpdate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from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LDRUpdate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light </a:t>
            </a:r>
            <a:r>
              <a:rPr lang="it-IT" sz="1800" dirty="0" err="1"/>
              <a:t>value</a:t>
            </a:r>
            <a:r>
              <a:rPr lang="it-IT" sz="1800" dirty="0"/>
              <a:t> from the </a:t>
            </a:r>
            <a:r>
              <a:rPr lang="it-IT" sz="1800" dirty="0" err="1"/>
              <a:t>photoresistor</a:t>
            </a:r>
            <a:endParaRPr lang="it-IT" sz="1800" dirty="0"/>
          </a:p>
          <a:p>
            <a:r>
              <a:rPr lang="it-IT" sz="1800" dirty="0" err="1"/>
              <a:t>BTNUpdate</a:t>
            </a:r>
            <a:r>
              <a:rPr lang="it-IT" sz="1800" dirty="0"/>
              <a:t>: check </a:t>
            </a:r>
            <a:r>
              <a:rPr lang="it-IT" sz="1800" dirty="0" err="1"/>
              <a:t>if</a:t>
            </a:r>
            <a:r>
              <a:rPr lang="it-IT" sz="1800" dirty="0"/>
              <a:t> the </a:t>
            </a:r>
            <a:r>
              <a:rPr lang="it-IT" sz="1800" dirty="0" err="1"/>
              <a:t>button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pressed</a:t>
            </a:r>
            <a:r>
              <a:rPr lang="it-IT" sz="1800" dirty="0"/>
              <a:t> to </a:t>
            </a:r>
            <a:r>
              <a:rPr lang="it-IT" sz="1800" dirty="0" err="1"/>
              <a:t>change</a:t>
            </a:r>
            <a:r>
              <a:rPr lang="it-IT" sz="1800" dirty="0"/>
              <a:t> page on the display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dirty="0"/>
              <a:t>3 OUPT TASK:</a:t>
            </a:r>
          </a:p>
          <a:p>
            <a:r>
              <a:rPr lang="it-IT" sz="1900" dirty="0" err="1"/>
              <a:t>LCDPrint</a:t>
            </a:r>
            <a:r>
              <a:rPr lang="it-IT" sz="1900" dirty="0"/>
              <a:t>: </a:t>
            </a:r>
            <a:r>
              <a:rPr lang="it-IT" sz="1900" dirty="0" err="1"/>
              <a:t>refresh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the display after </a:t>
            </a:r>
            <a:r>
              <a:rPr lang="it-IT" sz="1900" dirty="0" err="1"/>
              <a:t>converting</a:t>
            </a:r>
            <a:r>
              <a:rPr lang="it-IT" sz="1900" dirty="0"/>
              <a:t> some </a:t>
            </a:r>
            <a:r>
              <a:rPr lang="it-IT" sz="1900" dirty="0" err="1"/>
              <a:t>values</a:t>
            </a:r>
            <a:endParaRPr lang="it-IT" sz="1900" dirty="0"/>
          </a:p>
          <a:p>
            <a:r>
              <a:rPr lang="it-IT" sz="1900" dirty="0" err="1"/>
              <a:t>LedBlink</a:t>
            </a:r>
            <a:r>
              <a:rPr lang="it-IT" sz="1900" dirty="0"/>
              <a:t>: </a:t>
            </a:r>
            <a:r>
              <a:rPr lang="it-IT" sz="1900" dirty="0" err="1"/>
              <a:t>analyze</a:t>
            </a:r>
            <a:r>
              <a:rPr lang="it-IT" sz="1900" dirty="0"/>
              <a:t> the water </a:t>
            </a:r>
            <a:r>
              <a:rPr lang="it-IT" sz="1900" dirty="0" err="1"/>
              <a:t>level</a:t>
            </a:r>
            <a:r>
              <a:rPr lang="it-IT" sz="1900" dirty="0"/>
              <a:t> and turn the LED on/off </a:t>
            </a:r>
            <a:r>
              <a:rPr lang="it-IT" sz="1900" dirty="0" err="1"/>
              <a:t>accordingly</a:t>
            </a:r>
            <a:endParaRPr lang="it-IT" sz="1900" dirty="0"/>
          </a:p>
          <a:p>
            <a:r>
              <a:rPr lang="it-IT" sz="1900" dirty="0" err="1"/>
              <a:t>SerialPrint</a:t>
            </a:r>
            <a:r>
              <a:rPr lang="it-IT" sz="1900" dirty="0"/>
              <a:t>: </a:t>
            </a:r>
            <a:r>
              <a:rPr lang="it-IT" sz="1900" dirty="0" err="1"/>
              <a:t>print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serial monitor after </a:t>
            </a:r>
            <a:r>
              <a:rPr lang="it-IT" sz="1900" dirty="0" err="1"/>
              <a:t>converting</a:t>
            </a:r>
            <a:r>
              <a:rPr lang="it-IT" sz="1900" dirty="0"/>
              <a:t> some </a:t>
            </a:r>
            <a:r>
              <a:rPr lang="it-IT" sz="1900" dirty="0" err="1"/>
              <a:t>values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6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9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2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2F7AB199-0DA6-4B18-A94E-AABEDC33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3" y="1529572"/>
            <a:ext cx="7176754" cy="4040155"/>
          </a:xfrm>
        </p:spPr>
      </p:pic>
      <p:sp>
        <p:nvSpPr>
          <p:cNvPr id="34" name="Titolo 1">
            <a:extLst>
              <a:ext uri="{FF2B5EF4-FFF2-40B4-BE49-F238E27FC236}">
                <a16:creationId xmlns:a16="http://schemas.microsoft.com/office/drawing/2014/main" id="{72C0091B-0377-4A53-81EE-2056072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72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58E5F-1F17-4C53-93E8-4772F7DC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14961"/>
            <a:ext cx="9905998" cy="935075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Task COMUNICATION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CBA6E6E-8B17-48EC-8331-01C30A40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23" y="1445541"/>
            <a:ext cx="6792173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EAAD802-8B53-48C8-AC25-1AD73329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30986"/>
              </p:ext>
            </p:extLst>
          </p:nvPr>
        </p:nvGraphicFramePr>
        <p:xfrm>
          <a:off x="1143000" y="2182380"/>
          <a:ext cx="9906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411176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3822527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71907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i="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WCET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i="0" dirty="0" err="1"/>
                        <a:t>DHTUpdate</a:t>
                      </a:r>
                      <a:endParaRPr lang="it-IT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WLUpdate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LDRUpdate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8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BTNread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LCDPrint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LEDBlink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3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SerialPrint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275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E7E11A-1CE4-4177-B5D1-C2433E817957}"/>
              </a:ext>
            </a:extLst>
          </p:cNvPr>
          <p:cNvSpPr txBox="1"/>
          <p:nvPr/>
        </p:nvSpPr>
        <p:spPr>
          <a:xfrm>
            <a:off x="2266025" y="1240900"/>
            <a:ext cx="765995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287399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49643E-826E-4756-99F0-332D9769AFC9}"/>
              </a:ext>
            </a:extLst>
          </p:cNvPr>
          <p:cNvSpPr txBox="1"/>
          <p:nvPr/>
        </p:nvSpPr>
        <p:spPr>
          <a:xfrm>
            <a:off x="1713390" y="2263806"/>
            <a:ext cx="31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D69F88-3367-4FB4-B40A-BDC70A50780A}"/>
              </a:ext>
            </a:extLst>
          </p:cNvPr>
          <p:cNvSpPr txBox="1"/>
          <p:nvPr/>
        </p:nvSpPr>
        <p:spPr>
          <a:xfrm>
            <a:off x="685801" y="1790700"/>
            <a:ext cx="39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9" name="Segnaposto contenuto 18" descr="Immagine che contiene testo, metro da misura&#10;&#10;Descrizione generata automaticamente">
            <a:extLst>
              <a:ext uri="{FF2B5EF4-FFF2-40B4-BE49-F238E27FC236}">
                <a16:creationId xmlns:a16="http://schemas.microsoft.com/office/drawing/2014/main" id="{83158DCB-FD50-4906-9B6D-8BE4D7581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7" b="32138"/>
          <a:stretch/>
        </p:blipFill>
        <p:spPr>
          <a:xfrm>
            <a:off x="1644566" y="2074785"/>
            <a:ext cx="8902868" cy="3291185"/>
          </a:xfr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0BF03C-5B2A-4CE1-AFC8-83BEFF516474}"/>
              </a:ext>
            </a:extLst>
          </p:cNvPr>
          <p:cNvSpPr txBox="1"/>
          <p:nvPr/>
        </p:nvSpPr>
        <p:spPr>
          <a:xfrm>
            <a:off x="2751465" y="1138785"/>
            <a:ext cx="668907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+mj-lt"/>
              </a:rPr>
              <a:t>SCHEDULABILITY ANALYSIS</a:t>
            </a:r>
            <a:endParaRPr lang="it-IT" sz="1800" dirty="0">
              <a:latin typeface="MS Shell Dlg 2" panose="020B0604030504040204" pitchFamily="34" charset="0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87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228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MS Shell Dlg 2</vt:lpstr>
      <vt:lpstr>Tw Cen MT</vt:lpstr>
      <vt:lpstr>Circuito</vt:lpstr>
      <vt:lpstr>Progetto sistemi embedded E REAL-TIME</vt:lpstr>
      <vt:lpstr>Spiegazione generale</vt:lpstr>
      <vt:lpstr>PowerPoint Presentation</vt:lpstr>
      <vt:lpstr>PowerPoint Presentation</vt:lpstr>
      <vt:lpstr>TASKS SCHEME</vt:lpstr>
      <vt:lpstr>DEMO</vt:lpstr>
      <vt:lpstr>Task COMUNICATION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sistemi embedded</dc:title>
  <dc:creator>luca</dc:creator>
  <cp:lastModifiedBy>Matteo Belladelli</cp:lastModifiedBy>
  <cp:revision>43</cp:revision>
  <dcterms:created xsi:type="dcterms:W3CDTF">2021-04-24T13:50:13Z</dcterms:created>
  <dcterms:modified xsi:type="dcterms:W3CDTF">2021-04-30T20:10:13Z</dcterms:modified>
</cp:coreProperties>
</file>