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embeddedFontLst>
    <p:embeddedFont>
      <p:font typeface="Trebuchet MS" panose="020B0703020202090204" pitchFamily="34" charset="0"/>
      <p:regular r:id="rId8"/>
      <p:bold r:id="rId9"/>
      <p:italic r:id="rId10"/>
    </p:embeddedFont>
    <p:embeddedFont>
      <p:font typeface="Wingdings 3" pitchFamily="2" charset="2"/>
      <p:regular r:id="rId11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35"/>
  </p:normalViewPr>
  <p:slideViewPr>
    <p:cSldViewPr>
      <p:cViewPr varScale="1">
        <p:scale>
          <a:sx n="115" d="100"/>
          <a:sy n="115" d="100"/>
        </p:scale>
        <p:origin x="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5BE9B462-7137-4D69-A8A0-C5ABA2A290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279D7C-B428-4C36-8AE5-18EB8C7DA1FA}"/>
              </a:ext>
            </a:extLst>
          </p:cNvPr>
          <p:cNvGrpSpPr/>
          <p:nvPr/>
        </p:nvGrpSpPr>
        <p:grpSpPr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" name="Straight Connector 31">
              <a:extLst>
                <a:ext uri="{98D43CD6-3034-442F-91AE-9869FB72CCB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79DF3B-B470-4353-AD80-10777C04EBD9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20">
              <a:extLst>
                <a:ext uri="{78C0587C-1545-4356-A9FD-6031523ABF10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E9EB75-EEE3-4647-ABA0-90FD3A25240A}"/>
                </a:ext>
              </a:extLst>
            </p:cNvPr>
            <p:cNvCxnSpPr/>
            <p:nvPr/>
          </p:nvCxnSpPr>
          <p:spPr>
            <a:xfrm flipH="1">
              <a:off x="7425267" y="3681412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23">
              <a:extLst>
                <a:ext uri="{485741A7-1D64-4574-9063-E8D0A9F07FC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F56CAF-F4EB-4DE8-94DA-1338C1FBE295}"/>
                </a:ext>
              </a:extLst>
            </p:cNvPr>
            <p:cNvSpPr/>
            <p:nvPr/>
          </p:nvSpPr>
          <p:spPr>
            <a:xfrm>
              <a:off x="9181475" y="-8467"/>
              <a:ext cx="3007349" cy="6866466"/>
            </a:xfrm>
            <a:custGeom>
              <a:avLst/>
              <a:gdLst/>
              <a:ahLst/>
              <a:cxnLst/>
              <a:rect l="0" t="0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5">
              <a:extLst>
                <a:ext uri="{49C7F8C2-B9D7-4BF7-A4DA-AFBE443E79A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BFEE84-45E7-424A-A328-1A29E8A0CCB6}"/>
                </a:ext>
              </a:extLst>
            </p:cNvPr>
            <p:cNvSpPr/>
            <p:nvPr/>
          </p:nvSpPr>
          <p:spPr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0" t="0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999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Isosceles Triangle 26">
              <a:extLst>
                <a:ext uri="{7BDD09A7-C7C0-4145-978D-9252F373058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2CC92A-96A6-481A-BA93-075F762BF11F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7">
              <a:extLst>
                <a:ext uri="{DAE1AD7D-4C8B-4BED-8BEE-4B01C36E9A6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4C36D9-2D58-4500-A1BB-333368959194}"/>
                </a:ext>
              </a:extLst>
            </p:cNvPr>
            <p:cNvSpPr/>
            <p:nvPr/>
          </p:nvSpPr>
          <p:spPr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0" t="0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8">
              <a:extLst>
                <a:ext uri="{7F1121FB-EFB8-4DF7-87EE-277C1BF3A75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92D725-F2C5-4045-9374-5D4128484620}"/>
                </a:ext>
              </a:extLst>
            </p:cNvPr>
            <p:cNvSpPr/>
            <p:nvPr/>
          </p:nvSpPr>
          <p:spPr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0" t="0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alpha val="70000"/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9">
              <a:extLst>
                <a:ext uri="{2A3897B6-A923-4299-93E9-85BEBD20C4DB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B3F821F-712E-40C6-960B-80C08F34F113}"/>
                </a:ext>
              </a:extLst>
            </p:cNvPr>
            <p:cNvSpPr/>
            <p:nvPr/>
          </p:nvSpPr>
          <p:spPr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0" t="0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30">
              <a:extLst>
                <a:ext uri="{08AA7F9F-C264-4847-96AE-C394F8F85F7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0EA183-DBCB-4ECE-9FCD-6606E248B656}"/>
                </a:ext>
              </a:extLst>
            </p:cNvPr>
            <p:cNvSpPr/>
            <p:nvPr/>
          </p:nvSpPr>
          <p:spPr>
            <a:xfrm>
              <a:off x="10371667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8">
              <a:extLst>
                <a:ext uri="{0042308B-4AF1-4811-A713-4E00453C87F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58AF46-EEDC-49CF-9767-910B8007B03E}"/>
                </a:ext>
              </a:extLst>
            </p:cNvPr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Title 1">
            <a:extLst>
              <a:ext uri="{075C5CEB-F1A0-4A29-A9B7-A1C7BF7FD8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9693FE-EFAE-4A5E-B7C6-7142B7EC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lvl="0" algn="r">
              <a:defRPr lang="en-US" sz="5400" dirty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14" name="Subtitle 2">
            <a:extLst>
              <a:ext uri="{CA685229-D948-48DB-A431-30B67EF4A6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23E3CF5-0D8F-42FA-B98A-22EA3DA0C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rtlCol="0" anchor="t"/>
          <a:lstStyle>
            <a:lvl1pPr marL="0" lvl="0" indent="0" algn="r">
              <a:buNone/>
              <a:defRPr lang="en-US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Fare clic per modificare lo stile del sottotitolo dello schema</a:t>
            </a:r>
          </a:p>
        </p:txBody>
      </p:sp>
      <p:sp>
        <p:nvSpPr>
          <p:cNvPr id="15" name="Date Placeholder 3">
            <a:extLst>
              <a:ext uri="{31637639-1AF7-4DFB-992E-6F7AAA237B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272CA0-36E3-4F92-B6F4-BAB54FA4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996474DB-CC6B-4345-949C-67E0B0D01702}" type="datetime1">
              <a:t>20/09/23</a:t>
            </a:fld>
            <a:endParaRPr lang="en-US" dirty="0"/>
          </a:p>
        </p:txBody>
      </p:sp>
      <p:sp>
        <p:nvSpPr>
          <p:cNvPr id="16" name="Footer Placeholder 4">
            <a:extLst>
              <a:ext uri="{99FFA8B8-D562-4510-B5F8-7917FD35C4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63BB31-0E18-4BD9-B384-CA6ECB45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AE91C321-932C-423C-86AA-D1F45C936C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3FFB74-A2CC-4B45-92C5-E63FC392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14E38F9D-9FA1-4D45-8E23-B8372EC0AE99}" type="slidenum">
              <a:t>‹N›</a:t>
            </a:fld>
            <a:endParaRPr lang="en-US" dirty="0"/>
          </a:p>
        </p:txBody>
      </p:sp>
    </p:spTree>
    <p:extLst>
      <p:ext uri="{C35E04B8-E691-4DCB-83F9-110A7561E75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4771162-8EBF-4BF0-BD00-40C13487F3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AEA218C-BDA0-45D0-9AAE-F70E2ECBAA31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677334" y="609600"/>
            <a:ext cx="8596668" cy="34036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lvl="0" algn="l">
              <a:defRPr lang="en-US" sz="4400" b="0" cap="none" dirty="0">
                <a:latin typeface="+mj-lt"/>
              </a:defRPr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1B77EA46-3BEB-4F19-B9AC-E20E5FE23C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CCC3DF-A0A9-4D8F-8CEF-B24CBE1C316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77334" y="4470399"/>
            <a:ext cx="8596668" cy="157096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98B726B3-81F2-4768-A5B4-2598B62225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834AD8-14E1-4724-A4B6-BBF48575B2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F35DBCAC-5E6B-4D5A-83D6-9E4D2050EC11}" type="datetime1">
              <a:t>20/09/23</a:t>
            </a:fld>
            <a:endParaRPr lang="en-US" dirty="0"/>
          </a:p>
        </p:txBody>
      </p:sp>
      <p:sp>
        <p:nvSpPr>
          <p:cNvPr id="5" name="Footer Placeholder 4">
            <a:extLst>
              <a:ext uri="{0E245C03-50AC-4E60-8B0E-B05E551316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DEC606-5993-4EC0-99D5-19AFAF125D4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7F05E397-EA5D-40AD-9B25-9D344501D7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D08DD9-CE4D-43A6-AF39-44D2D369DB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 rtlCol="0"/>
          <a:lstStyle/>
          <a:p>
            <a:fld id="{9358D465-8ED1-48D0-9C00-D27F5142E7A5}" type="slidenum">
              <a:t>‹N›</a:t>
            </a:fld>
            <a:endParaRPr lang="en-US" dirty="0"/>
          </a:p>
        </p:txBody>
      </p:sp>
    </p:spTree>
    <p:extLst>
      <p:ext uri="{E72E9315-4076-4068-85D8-4C7F5675FD1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28E60C5-EED0-4EBB-824D-1D67494497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04257E-9A86-45F1-99E4-8EC0C507DD28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lvl="0" algn="l">
              <a:defRPr lang="en-US" sz="4400" b="0" cap="none" dirty="0">
                <a:latin typeface="+mj-lt"/>
              </a:defRPr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Text Placeholder 9">
            <a:extLst>
              <a:ext uri="{64BB9B1D-0041-4343-AF05-10BAE7BD8F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DDE96A-E3CC-4D18-8B44-5445D1A2661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4" name="Text Placeholder 2">
            <a:extLst>
              <a:ext uri="{12F55506-3F81-466A-998E-1F55672904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94744B-5561-4098-B100-3756EFEA257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77334" y="4470399"/>
            <a:ext cx="8596668" cy="157096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5" name="Date Placeholder 3">
            <a:extLst>
              <a:ext uri="{DE64B539-98A1-4C6B-9069-EF4AA3A6E4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D7DE9B-381D-4298-B68B-7D094FA96A6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prstGeom prst="rect">
            <a:avLst/>
          </a:prstGeom>
        </p:spPr>
        <p:txBody>
          <a:bodyPr rtlCol="0"/>
          <a:lstStyle/>
          <a:p>
            <a:fld id="{EC4F02A0-704C-4BF1-BC74-DB01F0FEC977}" type="datetime1">
              <a:t>20/09/23</a:t>
            </a:fld>
            <a:endParaRPr lang="en-US" dirty="0"/>
          </a:p>
        </p:txBody>
      </p:sp>
      <p:sp>
        <p:nvSpPr>
          <p:cNvPr id="6" name="Footer Placeholder 4">
            <a:extLst>
              <a:ext uri="{1AA9F7B9-DF6C-48F8-B8A2-D03B5FECE5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D12588-0512-4456-BA55-143F4D372C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3D289748-23F7-49E2-AE13-EB6960347A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CDE1B6-B09D-46CC-89F0-246CF1D7EA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rtlCol="0"/>
          <a:lstStyle/>
          <a:p>
            <a:fld id="{1D16B116-BB56-442A-852E-7A78051A451F}" type="slidenum">
              <a:t>‹N›</a:t>
            </a:fld>
            <a:endParaRPr lang="en-US" dirty="0"/>
          </a:p>
        </p:txBody>
      </p:sp>
      <p:sp>
        <p:nvSpPr>
          <p:cNvPr id="8" name="TextBox 19">
            <a:extLst>
              <a:ext uri="{4DF3AB2B-D068-482B-BDE1-DFCF78AE5D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79F70E-12DC-43E5-B0F3-B4C185D51282}"/>
              </a:ext>
            </a:extLst>
          </p:cNvPr>
          <p:cNvSpPr txBox="1"/>
          <p:nvPr/>
        </p:nvSpPr>
        <p:spPr>
          <a:xfrm>
            <a:off x="541869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13616651-5597-49FC-805C-EF0A5B0886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6DFE48-6FC9-408F-BAF0-5FAF57FAEC15}"/>
              </a:ext>
            </a:extLst>
          </p:cNvPr>
          <p:cNvSpPr txBox="1"/>
          <p:nvPr/>
        </p:nvSpPr>
        <p:spPr>
          <a:xfrm>
            <a:off x="8893011" y="288655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</p:spTree>
    <p:extLst>
      <p:ext uri="{55B453C3-7257-4F9E-9C1D-81D639A5692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BB06E10-8B17-4106-A94C-8EFDD0D1BC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A87B66-C53A-4079-A333-B97A54553B8D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677334" y="1931988"/>
            <a:ext cx="8596668" cy="2595460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defRPr lang="en-US" sz="4400" b="0" cap="none" dirty="0">
                <a:latin typeface="+mj-lt"/>
              </a:defRPr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61997982-144A-4D37-AA01-82538A71B2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3AC731-FD3D-46A1-8A46-9E458B02F83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77334" y="4527448"/>
            <a:ext cx="8596668" cy="1513914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buNone/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1EE43AE0-ABAA-49FD-85A4-D57BA148F9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19E1F4-54E7-4A32-ABD5-17FD8F631C4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58647322-3008-4405-8419-4A60F5147969}" type="datetime1">
              <a:t>20/09/23</a:t>
            </a:fld>
            <a:endParaRPr lang="en-US" dirty="0"/>
          </a:p>
        </p:txBody>
      </p:sp>
      <p:sp>
        <p:nvSpPr>
          <p:cNvPr id="5" name="Footer Placeholder 4">
            <a:extLst>
              <a:ext uri="{ED435272-945F-41FA-8A83-B2D00CACFF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35739B-A2F6-4F52-92D5-B17BD921EE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A2CC6FC0-3FE5-4D6B-BC46-6746C1DF6E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73EDD6-0E53-483D-8FED-32FD23E6AA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 rtlCol="0"/>
          <a:lstStyle/>
          <a:p>
            <a:fld id="{5960C11A-1CE0-49C4-8F27-302D5DAD3650}" type="slidenum">
              <a:t>‹N›</a:t>
            </a:fld>
            <a:endParaRPr lang="en-US" dirty="0"/>
          </a:p>
        </p:txBody>
      </p:sp>
    </p:spTree>
    <p:extLst>
      <p:ext uri="{9BB9AFB8-C4FA-4C7F-8BD9-AB41693B08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C4AB70A-BF31-4773-91CE-8F3F0E98E5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7382D7-7C01-416B-9918-9CD9CD7261DC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lvl="0" algn="l">
              <a:defRPr lang="en-US" sz="4400" b="0" cap="none" dirty="0">
                <a:latin typeface="+mj-lt"/>
              </a:defRPr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Text Placeholder 9">
            <a:extLst>
              <a:ext uri="{51FC2C8A-7259-4F1C-BA06-96C4C9D3959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EC3DB1-7EB4-4307-8065-197EB10D3F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77332" y="4013199"/>
            <a:ext cx="8596668" cy="514248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0" lvl="0" indent="0">
              <a:buNone/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4" name="Text Placeholder 2">
            <a:extLst>
              <a:ext uri="{004278FC-DE7F-4458-B8BE-0C18F5404E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BB5EE1-202B-420F-98B8-EDB00700914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77334" y="4527448"/>
            <a:ext cx="8596668" cy="1513914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buNone/>
              <a:def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5" name="Date Placeholder 3">
            <a:extLst>
              <a:ext uri="{FDD91F9F-657E-4209-B290-30665F0D4E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B26414-90F4-4D13-99CE-3AFE3DE515F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prstGeom prst="rect">
            <a:avLst/>
          </a:prstGeom>
        </p:spPr>
        <p:txBody>
          <a:bodyPr rtlCol="0"/>
          <a:lstStyle/>
          <a:p>
            <a:fld id="{8FB97E6D-072B-42C6-BD6E-506BFC8D4893}" type="datetime1">
              <a:t>20/09/23</a:t>
            </a:fld>
            <a:endParaRPr lang="en-US" dirty="0"/>
          </a:p>
        </p:txBody>
      </p:sp>
      <p:sp>
        <p:nvSpPr>
          <p:cNvPr id="6" name="Footer Placeholder 4">
            <a:extLst>
              <a:ext uri="{CDE0941A-3F21-4600-8A80-0E20C1668B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136432-B68F-4768-B62F-0BFE377BEB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349339AF-27FA-4FD1-A011-2DC1D9FDE9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9C2FF7D-F087-4AF3-B01F-530FDAACF9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rtlCol="0"/>
          <a:lstStyle/>
          <a:p>
            <a:fld id="{9F012D6E-87FB-4768-B912-F7EF29F7255D}" type="slidenum">
              <a:t>‹N›</a:t>
            </a:fld>
            <a:endParaRPr lang="en-US" dirty="0"/>
          </a:p>
        </p:txBody>
      </p:sp>
      <p:sp>
        <p:nvSpPr>
          <p:cNvPr id="8" name="TextBox 23">
            <a:extLst>
              <a:ext uri="{8E8D033F-03C9-4BAD-BDE8-05127349D8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FDA13D-F45D-4428-A165-6FCE71315489}"/>
              </a:ext>
            </a:extLst>
          </p:cNvPr>
          <p:cNvSpPr txBox="1"/>
          <p:nvPr/>
        </p:nvSpPr>
        <p:spPr>
          <a:xfrm>
            <a:off x="541869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19DD00F0-CAB3-4CA8-83BC-C2F0C5226D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92EA4B-96CF-43DC-9992-48AAED030D60}"/>
              </a:ext>
            </a:extLst>
          </p:cNvPr>
          <p:cNvSpPr txBox="1"/>
          <p:nvPr/>
        </p:nvSpPr>
        <p:spPr>
          <a:xfrm>
            <a:off x="8893011" y="288655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</p:spTree>
    <p:extLst>
      <p:ext uri="{519F62C8-3242-4C1B-849B-27E6FE3D4C5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7747836-0B86-4E75-993A-85772A9FFB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5BDD4E-84AF-41D1-A87B-6C94F2F047A6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lvl="0" algn="l">
              <a:defRPr lang="en-US" sz="4400" b="0" cap="none" dirty="0">
                <a:latin typeface="+mj-lt"/>
              </a:defRPr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Text Placeholder 9">
            <a:extLst>
              <a:ext uri="{B2CD30A4-3DB4-414B-979D-FEC44BCA33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11213C-90AA-4541-AE1B-38071D28B39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77332" y="4013199"/>
            <a:ext cx="8596668" cy="514248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0" lvl="0" indent="0">
              <a:buNone/>
              <a:defRPr lang="en-US" sz="2400" dirty="0">
                <a:solidFill>
                  <a:schemeClr val="accent1"/>
                </a:solidFill>
              </a:defRPr>
            </a:lvl1pPr>
            <a:lvl2pPr marL="457200" lvl="1" indent="0">
              <a:buNone/>
            </a:lvl2pPr>
            <a:lvl3pPr marL="914400" lvl="2" indent="0">
              <a:buNone/>
            </a:lvl3pPr>
            <a:lvl4pPr marL="1371600" lvl="3" indent="0">
              <a:buNone/>
            </a:lvl4pPr>
            <a:lvl5pPr marL="1828800" lvl="4" indent="0">
              <a:buNone/>
            </a:lvl5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4" name="Text Placeholder 2">
            <a:extLst>
              <a:ext uri="{B4D5036C-389C-4CD0-B188-31305F1BBA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CB43BD-F386-4433-A301-3DDC3597BB7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77334" y="4527448"/>
            <a:ext cx="8596668" cy="1513914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buNone/>
              <a:def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5" name="Date Placeholder 3">
            <a:extLst>
              <a:ext uri="{F184E4B5-67EC-493C-A6B1-C858D27BB7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DBC9DB1-8221-4DE3-B27F-9C740F8422B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prstGeom prst="rect">
            <a:avLst/>
          </a:prstGeom>
        </p:spPr>
        <p:txBody>
          <a:bodyPr rtlCol="0"/>
          <a:lstStyle/>
          <a:p>
            <a:fld id="{654142FB-97EA-4285-9B8E-FC16A495965C}" type="datetime1">
              <a:t>20/09/23</a:t>
            </a:fld>
            <a:endParaRPr lang="en-US" dirty="0"/>
          </a:p>
        </p:txBody>
      </p:sp>
      <p:sp>
        <p:nvSpPr>
          <p:cNvPr id="6" name="Footer Placeholder 4">
            <a:extLst>
              <a:ext uri="{312A0974-B893-431E-9D87-426DDDD75C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005214-FBF1-464B-8F43-F1C568E220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7B3AA4FB-8403-4979-ABA8-3A94CB2E7F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281D1F-30DD-4704-B886-54B6E8793C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rtlCol="0"/>
          <a:lstStyle/>
          <a:p>
            <a:fld id="{66E2E597-F627-419D-A40A-31C0D992C9B4}" type="slidenum">
              <a:t>‹N›</a:t>
            </a:fld>
            <a:endParaRPr lang="en-US" dirty="0"/>
          </a:p>
        </p:txBody>
      </p:sp>
    </p:spTree>
    <p:extLst>
      <p:ext uri="{72507302-37B8-426F-A835-127259A294B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ADBF72D-2707-4DEB-8865-5D21B1706A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D6D5A1-AB79-4E2A-9697-11D56046CA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/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73DDECFE-A088-4BBF-8B55-268E687D40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AFDA5C-9AFD-4290-8C2E-4DF4F947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rtlCol="0"/>
          <a:lstStyle/>
          <a:p>
            <a:pPr lvl="0"/>
            <a:r>
              <a:rPr lang="en-US" dirty="0"/>
              <a:t>Fare clic per modificare gli stili del testo dello schema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4" name="Date Placeholder 3">
            <a:extLst>
              <a:ext uri="{31695185-5FE1-4593-931E-A9B55CAC91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7B3397-17D3-4E96-B6CC-8EEA3E08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28B0E77C-FBB5-4E28-A1CC-31B45FC02A6E}" type="datetime1">
              <a:t>20/09/23</a:t>
            </a:fld>
            <a:endParaRPr lang="en-US" dirty="0"/>
          </a:p>
        </p:txBody>
      </p:sp>
      <p:sp>
        <p:nvSpPr>
          <p:cNvPr id="5" name="Footer Placeholder 4">
            <a:extLst>
              <a:ext uri="{1BF04BAB-9E11-4426-9B76-BDEF945BEF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C26DF5-2BB4-4E6A-92AD-217BA91E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B7796B91-D13C-4E66-9DA4-F51568644B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945529-A688-4B46-B935-DBE7F582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2BAF0B8C-9031-4296-B18A-773079095D88}" type="slidenum">
              <a:t>‹N›</a:t>
            </a:fld>
            <a:endParaRPr lang="en-US" dirty="0"/>
          </a:p>
        </p:txBody>
      </p:sp>
    </p:spTree>
    <p:extLst>
      <p:ext uri="{62D2B1BA-41E4-4277-A1A4-DC21F54935F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1AF1BF79-E1A7-49D2-925B-42AB24BDBD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A627AF-EF6F-4F15-93C0-5D194699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672" y="609599"/>
            <a:ext cx="1304743" cy="5251451"/>
          </a:xfrm>
          <a:prstGeom prst="rect">
            <a:avLst/>
          </a:prstGeom>
        </p:spPr>
        <p:txBody>
          <a:bodyPr vert="horz" rtlCol="0" anchor="ctr"/>
          <a:lstStyle/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8D057124-6469-4459-95B6-33D9D3E7D0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CABBB4-5B93-4E72-9525-09348D51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609600"/>
            <a:ext cx="7060150" cy="5251449"/>
          </a:xfrm>
          <a:prstGeom prst="rect">
            <a:avLst/>
          </a:prstGeom>
        </p:spPr>
        <p:txBody>
          <a:bodyPr vert="horz" rtlCol="0"/>
          <a:lstStyle/>
          <a:p>
            <a:pPr lvl="0"/>
            <a:r>
              <a:rPr lang="en-US" dirty="0"/>
              <a:t>Fare clic per modificare gli stili del testo dello schema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4" name="Date Placeholder 3">
            <a:extLst>
              <a:ext uri="{203903FE-AD9E-4598-AFC2-D99066B1BC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0A24F9-4E6E-44B2-933B-C67C5095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8B405061-6D17-46E4-9864-40A00BF027C9}" type="datetime1">
              <a:t>20/09/23</a:t>
            </a:fld>
            <a:endParaRPr lang="en-US" dirty="0"/>
          </a:p>
        </p:txBody>
      </p:sp>
      <p:sp>
        <p:nvSpPr>
          <p:cNvPr id="5" name="Footer Placeholder 4">
            <a:extLst>
              <a:ext uri="{A19A37F9-6182-4180-BABB-9AB0E3A358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3A69D7-CFCF-4B22-A0DA-A75D75A8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CCF22F37-9C70-4987-AF6B-ACFB761C0F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18E499-6C94-4143-9A7A-9D535649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4D1F57A9-4D26-48C9-91FC-6ED3CDA7F2ED}" type="slidenum">
              <a:t>‹N›</a:t>
            </a:fld>
            <a:endParaRPr lang="en-US" dirty="0"/>
          </a:p>
        </p:txBody>
      </p:sp>
    </p:spTree>
    <p:extLst>
      <p:ext uri="{F55A9DB2-FA63-4B23-9AB0-AB3EDC94620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C904FCC-473C-49A1-BA2C-99800F129F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96B383-BEB9-46C7-9496-6D7ADB6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rtlCol="0">
            <a:normAutofit/>
          </a:bodyPr>
          <a:lstStyle>
            <a:lvl1pPr lvl="0">
              <a:defRPr lang="en-US" sz="3600" dirty="0"/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7D2B2970-63B6-470B-910A-7A83B5022E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9CAB1E1-1E44-4CB2-9960-CF9CD75980C5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/>
          <a:lstStyle/>
          <a:p>
            <a:pPr lvl="0"/>
            <a:r>
              <a:rPr lang="en-US" dirty="0"/>
              <a:t>Fare clic per modificare gli stili del testo dello schema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4" name="Date Placeholder 3">
            <a:extLst>
              <a:ext uri="{BD13BF24-A779-4310-AE10-A5DEDC356F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34D4C7-88BD-4F4E-AF95-4E5D8AB6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86A25B82-FA46-4B63-BC50-CE2A3A9C9450}" type="datetime1">
              <a:t>20/09/23</a:t>
            </a:fld>
            <a:endParaRPr lang="en-US" dirty="0"/>
          </a:p>
        </p:txBody>
      </p:sp>
      <p:sp>
        <p:nvSpPr>
          <p:cNvPr id="5" name="Footer Placeholder 4">
            <a:extLst>
              <a:ext uri="{D68397EC-0F7F-42BD-A7BC-A9A50ED202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CB06E6-3867-4DA2-9DE8-5FD8F34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3091A37B-C466-4151-9F9B-E8972EA1E5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1AA60E-DF49-4590-8D96-37586B35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BA5ECC76-F912-435D-8D73-5AC2F605A31A}" type="slidenum">
              <a:t>‹N›</a:t>
            </a:fld>
            <a:endParaRPr lang="en-US" dirty="0"/>
          </a:p>
        </p:txBody>
      </p:sp>
    </p:spTree>
    <p:extLst>
      <p:ext uri="{7CAE5406-0CBD-4269-B1D8-C032A982667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6AE3178-AD90-4A58-A710-8BF1BC642A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D5514F-BB66-4994-B2DA-C74B3255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8596668" cy="1826581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defRPr lang="en-US" sz="4000" b="0" cap="none" dirty="0">
                <a:latin typeface="+mj-lt"/>
              </a:defRPr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CF0770FF-D4A5-42DA-8D0B-D1D369A173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40D114-F07D-4AD2-B8AF-07A6F9E7D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8596668" cy="860400"/>
          </a:xfrm>
          <a:prstGeom prst="rect">
            <a:avLst/>
          </a:prstGeom>
        </p:spPr>
        <p:txBody>
          <a:bodyPr vert="horz" rtlCol="0" anchor="t"/>
          <a:lstStyle>
            <a:lvl1pPr marL="0" lvl="0" indent="0" algn="l">
              <a:buNone/>
              <a:def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8C88DE0C-C144-4760-A0D2-F0F31317B0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0A743E-C2AA-402B-901B-95FCA896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FE665F42-BF60-4CE3-8FDC-87D04567BD3E}" type="datetime1">
              <a:t>20/09/23</a:t>
            </a:fld>
            <a:endParaRPr lang="en-US" dirty="0"/>
          </a:p>
        </p:txBody>
      </p:sp>
      <p:sp>
        <p:nvSpPr>
          <p:cNvPr id="5" name="Footer Placeholder 4">
            <a:extLst>
              <a:ext uri="{A96B46DF-EB2A-44D0-BC75-125BC27AF2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3E2C39-3C60-4A6E-988C-A031F7BC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0E4EC2A9-2F51-40B2-AA52-397BB92A20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2A719E-D4BC-4C63-915D-3E52EC69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F8B32063-E87C-47EA-9481-6DF8470D8E99}" type="slidenum">
              <a:t>‹N›</a:t>
            </a:fld>
            <a:endParaRPr lang="en-US" dirty="0"/>
          </a:p>
        </p:txBody>
      </p:sp>
    </p:spTree>
    <p:extLst>
      <p:ext uri="{4DAE0D7B-520F-424D-B469-A78944B499A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4DE59E2-4E22-42AF-8B1E-A6AD5DEDB2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7C9FD1-8380-4342-8476-9F7BCF9227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/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0A0C5683-9732-4617-B4CD-1BA129B7656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580FA5-D086-47A1-8B67-EA31E861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4184035" cy="3880772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dirty="0"/>
              <a:t>Fare clic per modificare gli stili del testo dello schema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4" name="Content Placeholder 3">
            <a:extLst>
              <a:ext uri="{AC06FDC7-2E5C-4EBC-8054-189B8E4938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918C4D-36B9-4526-B249-D28D0014B49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089969" y="2160588"/>
            <a:ext cx="4184034" cy="3880773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dirty="0"/>
              <a:t>Fare clic per modificare gli stili del testo dello schema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5" name="Date Placeholder 4">
            <a:extLst>
              <a:ext uri="{2322D394-E860-40B7-8A13-E36D69DBD5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E2624D-3332-4EFF-A149-F5E8490A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F9E88685-FCE5-4F92-8A9A-5C7EA5B22F5B}" type="datetime1">
              <a:t>20/09/23</a:t>
            </a:fld>
            <a:endParaRPr lang="en-US" dirty="0"/>
          </a:p>
        </p:txBody>
      </p:sp>
      <p:sp>
        <p:nvSpPr>
          <p:cNvPr id="6" name="Footer Placeholder 5">
            <a:extLst>
              <a:ext uri="{859A24F1-0307-4721-A2F0-E5433683FB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E5CE5B-9CFC-4A4E-B079-019D430F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29A4F0AE-118F-4494-B61E-99B0237644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61FD76-C4FE-4983-ABDE-6D53183C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4B4FFC88-12E0-41BD-9C45-1FC77BB53045}" type="slidenum">
              <a:t>‹N›</a:t>
            </a:fld>
            <a:endParaRPr lang="en-US" dirty="0"/>
          </a:p>
        </p:txBody>
      </p:sp>
    </p:spTree>
    <p:extLst>
      <p:ext uri="{7F9F5C0E-99AC-4A34-BF25-B3161503B40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F14D35E-A085-4B28-99A0-D9B30899B5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EDE14E-EC56-45AE-8F5A-556B07B04E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1789EDF0-D684-4E93-ACE9-57328717D6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62A5B1-B4B3-49A4-A36F-36B32E1B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0" lvl="0" indent="0">
              <a:buNone/>
              <a:defRPr lang="en-US" sz="2400" b="0" dirty="0"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794CE598-CAC0-496F-9596-56DCB695A8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11684C3-C957-470A-B31A-451233DF9BB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dirty="0"/>
              <a:t>Fare clic per modificare gli stili del testo dello schema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5" name="Text Placeholder 4">
            <a:extLst>
              <a:ext uri="{6F785500-1916-4CB8-AE09-214C8AB1179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DC1D03-86A1-4C95-A27B-C93993EEA6A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088383" y="2160983"/>
            <a:ext cx="4185617" cy="576262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0" lvl="0" indent="0">
              <a:buNone/>
              <a:defRPr lang="en-US" sz="2400" b="0" dirty="0"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800624DA-7C49-48D3-92D1-7BEBB57FC1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C0A917-3739-4A19-BA1F-CA65520C209A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dirty="0"/>
              <a:t>Fare clic per modificare gli stili del testo dello schema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7" name="Date Placeholder 6">
            <a:extLst>
              <a:ext uri="{75FCBC0E-6779-40BE-8052-B7D89968FE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7E5E06-E108-46C9-AA08-13AFD710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C322A054-DE8A-4D12-97C5-609211A16AD3}" type="datetime1">
              <a:t>20/09/23</a:t>
            </a:fld>
            <a:endParaRPr lang="en-US" dirty="0"/>
          </a:p>
        </p:txBody>
      </p:sp>
      <p:sp>
        <p:nvSpPr>
          <p:cNvPr id="8" name="Footer Placeholder 7">
            <a:extLst>
              <a:ext uri="{966FF03F-CA6B-4C83-A03D-362BEEA9F4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9292AD-A7C1-4963-BF46-7F6B6161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287B980E-BB23-43F8-B690-B7162FDFD2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79EE05-D3EA-4046-B4C4-9A7911E4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39C5F791-FE10-4D42-8766-F339B2BE0684}" type="slidenum">
              <a:t>‹N›</a:t>
            </a:fld>
            <a:endParaRPr lang="en-US" dirty="0"/>
          </a:p>
        </p:txBody>
      </p:sp>
    </p:spTree>
    <p:extLst>
      <p:ext uri="{5FEA060D-2673-43F6-B447-DF69D49019E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AF53271-7FC5-4A35-AE6E-6814C28AED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BEB0D5-DBBC-4B64-9123-5E787BB8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799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D0A38F80-114E-4798-9136-81BEC9B151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F588A7-3888-4114-BCA5-A468608C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4B3A2889-7456-4C45-9F4E-1799F123E914}" type="datetime1">
              <a:t>20/09/23</a:t>
            </a:fld>
            <a:endParaRPr lang="en-US" dirty="0"/>
          </a:p>
        </p:txBody>
      </p:sp>
      <p:sp>
        <p:nvSpPr>
          <p:cNvPr id="4" name="Footer Placeholder 3">
            <a:extLst>
              <a:ext uri="{72D81444-DBD7-4D4A-BF49-C86AB4091E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E2084B-5EB8-4F81-AA9C-4D948DA3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970BF5F-920F-488A-8797-F106777AD4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A8A60E-9513-4C09-A6B7-A1FD2842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B3D674D6-52F2-4FAC-9FB7-00E31FB8A65F}" type="slidenum">
              <a:t>‹N›</a:t>
            </a:fld>
            <a:endParaRPr lang="en-US" dirty="0"/>
          </a:p>
        </p:txBody>
      </p:sp>
    </p:spTree>
    <p:extLst>
      <p:ext uri="{6CA15CE1-B30C-4F17-8810-DE6061C13AD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BC0592A6-1CEF-4E7A-BB8A-B4F839FE8D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706C92-B7DB-41E2-81E6-3DBEB34E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BF9E9975-7678-4E05-ABB2-A7AFF96F95AF}" type="datetime1">
              <a:t>20/09/23</a:t>
            </a:fld>
            <a:endParaRPr lang="en-US" dirty="0"/>
          </a:p>
        </p:txBody>
      </p:sp>
      <p:sp>
        <p:nvSpPr>
          <p:cNvPr id="3" name="Footer Placeholder 2">
            <a:extLst>
              <a:ext uri="{679C1289-7FBF-49B4-B78F-EE2472BF56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B057CD-5EBC-4086-A4BB-E3E247BD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EC82CA6C-4CE3-4E8B-AABC-B9F9A74828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F69A82-0A44-4859-AEDD-765A0737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F2A3E62F-FABA-4293-B6ED-1B5BD32350CA}" type="slidenum">
              <a:t>‹N›</a:t>
            </a:fld>
            <a:endParaRPr lang="en-US" dirty="0"/>
          </a:p>
        </p:txBody>
      </p:sp>
    </p:spTree>
    <p:extLst>
      <p:ext uri="{43F4D8BF-43CD-4287-A665-7FA79B40D2B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798BB00-D37E-47E7-99F1-0D8958A4D5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38CBD7-8CCC-4611-A30E-2A3B7441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>
              <a:defRPr lang="en-US" sz="2000" dirty="0"/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31C85E9F-957D-402E-BBA5-BC98100BDB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0A515A-E08D-41A6-89E6-75CA87CA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dirty="0"/>
              <a:t>Fare clic per modificare gli stili del testo dello schema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4" name="Text Placeholder 3">
            <a:extLst>
              <a:ext uri="{5DDFE85A-1B1A-4795-8C98-8D96AABB62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7ADE15-A979-4660-83D0-BD38AB3E075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7334" y="2777068"/>
            <a:ext cx="3854528" cy="2584449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lvl="0" indent="0">
              <a:buNone/>
              <a:defRPr lang="en-US" sz="1400" dirty="0"/>
            </a:lvl1pPr>
            <a:lvl2pPr marL="457063" lvl="1" indent="0">
              <a:buNone/>
              <a:defRPr lang="en-US" sz="1400" dirty="0"/>
            </a:lvl2pPr>
            <a:lvl3pPr marL="914126" lvl="2" indent="0">
              <a:buNone/>
              <a:defRPr lang="en-US" sz="1200" dirty="0"/>
            </a:lvl3pPr>
            <a:lvl4pPr marL="1371189" lvl="3" indent="0">
              <a:buNone/>
              <a:defRPr lang="en-US" sz="1000" dirty="0"/>
            </a:lvl4pPr>
            <a:lvl5pPr marL="1828251" lvl="4" indent="0">
              <a:buNone/>
              <a:defRPr lang="en-US" sz="1000" dirty="0"/>
            </a:lvl5pPr>
            <a:lvl6pPr marL="2285314" lvl="5" indent="0">
              <a:buNone/>
              <a:defRPr lang="en-US" sz="1000" dirty="0"/>
            </a:lvl6pPr>
            <a:lvl7pPr marL="2742377" lvl="6" indent="0">
              <a:buNone/>
              <a:defRPr lang="en-US" sz="1000" dirty="0"/>
            </a:lvl7pPr>
            <a:lvl8pPr marL="3199440" lvl="7" indent="0">
              <a:buNone/>
              <a:defRPr lang="en-US" sz="1000" dirty="0"/>
            </a:lvl8pPr>
            <a:lvl9pPr marL="3656503" lvl="8" indent="0">
              <a:buNone/>
              <a:defRPr lang="en-US" sz="1000" dirty="0"/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B5B95917-07DC-4F4B-B106-E29524BB19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BB46F8-D428-4818-A1A7-46E794CA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D6A77579-A1AC-4ACD-9286-3DACBC5E6444}" type="datetime1">
              <a:t>20/09/23</a:t>
            </a:fld>
            <a:endParaRPr lang="en-US" dirty="0"/>
          </a:p>
        </p:txBody>
      </p:sp>
      <p:sp>
        <p:nvSpPr>
          <p:cNvPr id="6" name="Footer Placeholder 5">
            <a:extLst>
              <a:ext uri="{2ABE09FD-794E-4C8E-87E3-4B285073EF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324335-EE6D-4CF2-BFAD-3AC81D70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18CC5E36-45DC-49F3-9523-6EB000DFF9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361AB5-4366-4DC2-ABEF-2136ED47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1EDE1E98-BEB4-412B-A6B3-FD2AEC7C235B}" type="slidenum">
              <a:t>‹N›</a:t>
            </a:fld>
            <a:endParaRPr lang="en-US" dirty="0"/>
          </a:p>
        </p:txBody>
      </p:sp>
    </p:spTree>
    <p:extLst>
      <p:ext uri="{192DE6C7-FDF2-4CEF-8233-6B699B73D5F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82B49D9-E157-4E8E-9F7D-3D2F69A1BF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D4074B-09A0-4642-871B-B87C7711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defRPr lang="en-US" sz="2400" b="0" dirty="0">
                <a:latin typeface="+mj-lt"/>
              </a:defRPr>
            </a:lvl1pPr>
          </a:lstStyle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3" name="Picture Placeholder 2">
            <a:extLst>
              <a:ext uri="{B3A1BDE7-3C54-42C7-8BAD-AE6F5F1A8F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8A8BDC-31B9-4701-9EBF-F39793D1B63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Fare clic sull'icona per inserire un'immagine</a:t>
            </a:r>
          </a:p>
        </p:txBody>
      </p:sp>
      <p:sp>
        <p:nvSpPr>
          <p:cNvPr id="4" name="Text Placeholder 3">
            <a:extLst>
              <a:ext uri="{358FE9F1-6112-4AF0-9B9F-AE5C25FD98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6581E40-8E45-43DD-BFD6-EC5B6B107B8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7334" y="5367337"/>
            <a:ext cx="8596667" cy="674023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lvl="0" indent="0">
              <a:buNone/>
              <a:defRPr lang="en-US" sz="12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98B7F98A-F1DB-40C5-B721-A0516D3744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4E48D3-68F1-42E3-A2D7-7A5A7547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rtlCol="0"/>
          <a:lstStyle/>
          <a:p>
            <a:fld id="{85568447-725C-485B-A53A-A3D69B2678B8}" type="datetime1">
              <a:t>20/09/23</a:t>
            </a:fld>
            <a:endParaRPr lang="en-US" dirty="0"/>
          </a:p>
        </p:txBody>
      </p:sp>
      <p:sp>
        <p:nvSpPr>
          <p:cNvPr id="6" name="Footer Placeholder 5">
            <a:extLst>
              <a:ext uri="{6D507084-9D75-4829-849D-C709C16337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3E210E-FAEF-432B-BF5F-E580FE0F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DE7300D8-8012-4001-9F26-E5440DFF4D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3488C8-3B28-43BC-A44E-70A59A4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rtlCol="0"/>
          <a:lstStyle/>
          <a:p>
            <a:fld id="{C346D50C-F5C5-4994-B7AF-116E039C3035}" type="slidenum">
              <a:t>‹N›</a:t>
            </a:fld>
            <a:endParaRPr lang="en-US" dirty="0"/>
          </a:p>
        </p:txBody>
      </p:sp>
    </p:spTree>
    <p:extLst>
      <p:ext uri="{E0ABB5E1-BFC6-4334-8DC9-513EDCB57E1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CF0716E0-9DA5-46CC-9542-E5422721629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FA392F-AEFC-476D-985B-27C3A9CF76A5}"/>
              </a:ext>
            </a:extLst>
          </p:cNvPr>
          <p:cNvGrpSpPr/>
          <p:nvPr/>
        </p:nvGrpSpPr>
        <p:grpSpPr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" name="Straight Connector 19">
              <a:extLst>
                <a:ext uri="{BFC6853F-41A5-4DFE-B150-50E103A5FEC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3FE770-70EF-44D3-AE78-C197104590C4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20">
              <a:extLst>
                <a:ext uri="{2AEEEF56-3532-44C6-96C6-192A671B56C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CF75A2-3962-44D2-AD8B-8B5DF2C47784}"/>
                </a:ext>
              </a:extLst>
            </p:cNvPr>
            <p:cNvCxnSpPr/>
            <p:nvPr/>
          </p:nvCxnSpPr>
          <p:spPr>
            <a:xfrm flipH="1">
              <a:off x="7425267" y="3681412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23">
              <a:extLst>
                <a:ext uri="{FA04D902-ACA9-4149-B1EE-1B90BB80624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905EA4-E554-41B6-9B27-5B10CDA80F56}"/>
                </a:ext>
              </a:extLst>
            </p:cNvPr>
            <p:cNvSpPr/>
            <p:nvPr/>
          </p:nvSpPr>
          <p:spPr>
            <a:xfrm>
              <a:off x="9181475" y="-8467"/>
              <a:ext cx="3007349" cy="6866466"/>
            </a:xfrm>
            <a:custGeom>
              <a:avLst/>
              <a:gdLst/>
              <a:ahLst/>
              <a:cxnLst/>
              <a:rect l="0" t="0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5">
              <a:extLst>
                <a:ext uri="{6F3899D4-E64A-4F9C-8F13-3A0A5C3B153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296FD8-FE50-48AA-8A90-FC82363EA872}"/>
                </a:ext>
              </a:extLst>
            </p:cNvPr>
            <p:cNvSpPr/>
            <p:nvPr/>
          </p:nvSpPr>
          <p:spPr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0" t="0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999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Isosceles Triangle 23">
              <a:extLst>
                <a:ext uri="{9B94B965-9750-429D-B9C6-38B64961D71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A41CAE-7F8D-49EB-9A9F-8D8638D9ABC0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7">
              <a:extLst>
                <a:ext uri="{D8D32861-9DF2-45E3-9309-46DF3D3C261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1C46E5-5139-439E-80B5-9E0988CA81C1}"/>
                </a:ext>
              </a:extLst>
            </p:cNvPr>
            <p:cNvSpPr/>
            <p:nvPr/>
          </p:nvSpPr>
          <p:spPr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0" t="0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8">
              <a:extLst>
                <a:ext uri="{77A816FB-409F-4782-8D07-F886BE981BA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BF16B3-99CF-452E-8541-6DBF03C4833B}"/>
                </a:ext>
              </a:extLst>
            </p:cNvPr>
            <p:cNvSpPr/>
            <p:nvPr/>
          </p:nvSpPr>
          <p:spPr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0" t="0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alpha val="70000"/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9">
              <a:extLst>
                <a:ext uri="{A72F337E-10F9-4F0F-8D05-38E7E76C45B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3499E9-7811-4FDC-9340-B8A867742155}"/>
                </a:ext>
              </a:extLst>
            </p:cNvPr>
            <p:cNvSpPr/>
            <p:nvPr/>
          </p:nvSpPr>
          <p:spPr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0" t="0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27">
              <a:extLst>
                <a:ext uri="{B38EAF12-8B4A-45C7-BE02-686F2B98646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BF9E41-99C2-481B-B184-67D067247D01}"/>
                </a:ext>
              </a:extLst>
            </p:cNvPr>
            <p:cNvSpPr/>
            <p:nvPr/>
          </p:nvSpPr>
          <p:spPr>
            <a:xfrm>
              <a:off x="10371667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28">
              <a:extLst>
                <a:ext uri="{6FFAAB33-A519-400C-8CF8-A390C82D2484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63EA34-C036-4DD3-8458-273FABA412CA}"/>
                </a:ext>
              </a:extLst>
            </p:cNvPr>
            <p:cNvSpPr/>
            <p:nvPr/>
          </p:nvSpPr>
          <p:spPr>
            <a:xfrm>
              <a:off x="0" y="4013199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Title Placeholder 1">
            <a:extLst>
              <a:ext uri="{BFC51B43-92B5-42A4-AD7B-F55D36C8F3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1D4E9D-A929-4A2D-9C4B-08258115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Fare clic per modificare lo stile del titolo dello schema</a:t>
            </a:r>
          </a:p>
        </p:txBody>
      </p:sp>
      <p:sp>
        <p:nvSpPr>
          <p:cNvPr id="14" name="Text Placeholder 2">
            <a:extLst>
              <a:ext uri="{8E2C8004-4C33-496D-AEC1-70157C5564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5A711A-BE10-4358-83FC-B868297D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Fare clic per modificare gli stili del testo dello schema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15" name="Date Placeholder 3">
            <a:extLst>
              <a:ext uri="{2F2F6B1A-FB82-42E1-B320-41AE14494C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CEC01D-5088-49C8-AF72-6D56D350E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132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9952-DF8E-47B5-AC51-A428B9EDB831}" type="datetime1">
              <a:t>20/09/23</a:t>
            </a:fld>
            <a:endParaRPr lang="en-US" dirty="0"/>
          </a:p>
        </p:txBody>
      </p:sp>
      <p:sp>
        <p:nvSpPr>
          <p:cNvPr id="16" name="Footer Placeholder 4">
            <a:extLst>
              <a:ext uri="{1DE739A3-C9DB-4111-88EA-C174281F5A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5E6C52-5AEF-4967-AD46-4411EC583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45FA3F61-D38C-4019-B045-82AA8FA0E5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3666E9-B215-4D48-94BA-33A771416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accent1"/>
                </a:solidFill>
              </a:defRPr>
            </a:lvl1pPr>
          </a:lstStyle>
          <a:p>
            <a:fld id="{386C9D35-D5F4-43CC-9DF3-28B77BCA2810}" type="slidenum"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lvl="0" algn="l" rtl="0">
        <a:spcBef>
          <a:spcPct val="0"/>
        </a:spcBef>
        <a:buNone/>
        <a:defRPr lang="en-US" sz="3600" dirty="0">
          <a:solidFill>
            <a:schemeClr val="accent1"/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42900" lvl="0" indent="-342900" algn="l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lang="en-US" sz="18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742950" lvl="1" indent="-285750" algn="l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lang="en-US" sz="16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lvl="2" indent="-228600" algn="l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600200" lvl="3" indent="-228600" algn="l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lang="en-US" sz="12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2057400" lvl="4" indent="-228600" algn="l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lang="en-US" sz="12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2514600" lvl="5" indent="-228600" algn="l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lang="en-US" sz="1200" dirty="0">
          <a:solidFill>
            <a:schemeClr val="tx1">
              <a:lumMod val="75000"/>
              <a:lumOff val="25000"/>
            </a:schemeClr>
          </a:solidFill>
          <a:latin typeface="+mn-lt"/>
        </a:defRPr>
      </a:lvl6pPr>
      <a:lvl7pPr marL="2971800" lvl="6" indent="-228600" algn="l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lang="en-US" sz="1200" dirty="0">
          <a:solidFill>
            <a:schemeClr val="tx1">
              <a:lumMod val="75000"/>
              <a:lumOff val="25000"/>
            </a:schemeClr>
          </a:solidFill>
          <a:latin typeface="+mn-lt"/>
        </a:defRPr>
      </a:lvl7pPr>
      <a:lvl8pPr marL="3429000" lvl="7" indent="-228600" algn="l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lang="en-US" sz="1200" dirty="0">
          <a:solidFill>
            <a:schemeClr val="tx1">
              <a:lumMod val="75000"/>
              <a:lumOff val="25000"/>
            </a:schemeClr>
          </a:solidFill>
          <a:latin typeface="+mn-lt"/>
        </a:defRPr>
      </a:lvl8pPr>
      <a:lvl9pPr marL="3886200" lvl="8" indent="-228600" algn="l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lang="en-US" sz="1200" dirty="0">
          <a:solidFill>
            <a:schemeClr val="tx1">
              <a:lumMod val="75000"/>
              <a:lumOff val="25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96ECEE8B-BF4E-47DB-937C-758350B176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0CD983-FBBA-48F1-9B5B-6C6C4AD1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334986"/>
            <a:ext cx="7766936" cy="1715850"/>
          </a:xfrm>
        </p:spPr>
        <p:txBody>
          <a:bodyPr rtlCol="0"/>
          <a:lstStyle/>
          <a:p>
            <a:r>
              <a:rPr lang="en-US" dirty="0"/>
              <a:t>PROGETTO </a:t>
            </a:r>
            <a:r>
              <a:rPr lang="it" dirty="0" err="1"/>
              <a:t>PCTO</a:t>
            </a:r>
          </a:p>
        </p:txBody>
      </p:sp>
      <p:sp>
        <p:nvSpPr>
          <p:cNvPr id="3" name="Sottotitolo 2">
            <a:extLst>
              <a:ext uri="{C57AC0BE-5534-4B55-BE22-A205B173EC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B313F0-3180-47FC-BC91-E8093CEE1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Matteo </a:t>
            </a:r>
            <a:r>
              <a:rPr lang="it" dirty="0" err="1"/>
              <a:t>Caruso</a:t>
            </a:r>
          </a:p>
        </p:txBody>
      </p:sp>
    </p:spTree>
    <p:extLst>
      <p:ext uri="{989575ED-BEDE-45E5-9B85-DC689319339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BCECA3DE-62A4-42EF-B6EB-FCAFE01869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593560-73E5-4938-92B9-BF7C2567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Hardware</a:t>
            </a:r>
          </a:p>
        </p:txBody>
      </p:sp>
      <p:pic>
        <p:nvPicPr>
          <p:cNvPr id="3" name="Segnaposto contenuto 4">
            <a:extLst>
              <a:ext uri="{307BF987-63B5-4756-892A-736838AA0A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1FF1F6-F26E-450F-9D00-6E11FC9DE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933" y="2899457"/>
            <a:ext cx="3042130" cy="2567963"/>
          </a:xfrm>
          <a:noFill/>
        </p:spPr>
      </p:pic>
      <p:cxnSp>
        <p:nvCxnSpPr>
          <p:cNvPr id="4" name="Connettore 2 6">
            <a:extLst>
              <a:ext uri="{F875C476-662E-4B4B-97CD-DF991E1DBA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8BDA7F0-AF4F-4680-8682-47A9C57AC4A9}"/>
              </a:ext>
            </a:extLst>
          </p:cNvPr>
          <p:cNvCxnSpPr/>
          <p:nvPr/>
        </p:nvCxnSpPr>
        <p:spPr>
          <a:xfrm flipV="1">
            <a:off x="3310490" y="4876800"/>
            <a:ext cx="1657350" cy="595993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">
            <a:extLst>
              <a:ext uri="{C072987D-9D35-41DA-8ADB-F7BD920494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2C84BB-7D8C-4396-A03B-1B630644A1CD}"/>
              </a:ext>
            </a:extLst>
          </p:cNvPr>
          <p:cNvSpPr txBox="1"/>
          <p:nvPr/>
        </p:nvSpPr>
        <p:spPr>
          <a:xfrm>
            <a:off x="779564" y="5248275"/>
            <a:ext cx="2530926" cy="646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Scheda nucleo NUCLEO-STM32F401RE</a:t>
            </a:r>
          </a:p>
        </p:txBody>
      </p:sp>
      <p:cxnSp>
        <p:nvCxnSpPr>
          <p:cNvPr id="6" name="Connettore 2 11">
            <a:extLst>
              <a:ext uri="{E3F323DF-702A-4994-9BD4-DE19B59B4C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652F4F-4215-4764-9D7C-E3EC52D4F549}"/>
              </a:ext>
            </a:extLst>
          </p:cNvPr>
          <p:cNvCxnSpPr/>
          <p:nvPr/>
        </p:nvCxnSpPr>
        <p:spPr>
          <a:xfrm>
            <a:off x="3310490" y="4550778"/>
            <a:ext cx="2323922" cy="94065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4">
            <a:extLst>
              <a:ext uri="{55AA6027-A2D5-4DE1-92E2-27C6DDFE43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367D10-1686-4F2D-A7E3-429C39C50BE2}"/>
              </a:ext>
            </a:extLst>
          </p:cNvPr>
          <p:cNvSpPr txBox="1"/>
          <p:nvPr/>
        </p:nvSpPr>
        <p:spPr>
          <a:xfrm>
            <a:off x="779564" y="4136145"/>
            <a:ext cx="2297424" cy="92333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Scheda espansione </a:t>
            </a:r>
          </a:p>
          <a:p>
            <a:pPr algn="ctr"/>
            <a:r>
              <a:rPr lang="en-US" dirty="0"/>
              <a:t>Modulo </a:t>
            </a:r>
            <a:r>
              <a:rPr lang="it" dirty="0" err="1"/>
              <a:t>wifi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X-NUCLEO-IDW04AI</a:t>
            </a:r>
          </a:p>
        </p:txBody>
      </p:sp>
      <p:cxnSp>
        <p:nvCxnSpPr>
          <p:cNvPr id="8" name="Connettore 2 17">
            <a:extLst>
              <a:ext uri="{7AA8773C-6B78-451A-AC46-CA022CA665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299400-9B54-4C6B-88A5-39E702D0ADB3}"/>
              </a:ext>
            </a:extLst>
          </p:cNvPr>
          <p:cNvCxnSpPr/>
          <p:nvPr/>
        </p:nvCxnSpPr>
        <p:spPr>
          <a:xfrm>
            <a:off x="3416160" y="3086300"/>
            <a:ext cx="2065564" cy="1277633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20">
            <a:extLst>
              <a:ext uri="{44876712-108D-4B4C-B5DB-BEA0BD475B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752970-27DF-4039-9F3D-BE99A49A20DB}"/>
              </a:ext>
            </a:extLst>
          </p:cNvPr>
          <p:cNvSpPr txBox="1"/>
          <p:nvPr/>
        </p:nvSpPr>
        <p:spPr>
          <a:xfrm>
            <a:off x="600436" y="2423198"/>
            <a:ext cx="2765050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/>
              <a:t>Scheda espansione</a:t>
            </a:r>
          </a:p>
          <a:p>
            <a:pPr algn="ctr"/>
            <a:r>
              <a:rPr lang="en-US" dirty="0"/>
              <a:t>Modulo sensori inerziali</a:t>
            </a:r>
          </a:p>
          <a:p>
            <a:pPr algn="ctr"/>
            <a:r>
              <a:rPr lang="en-US" dirty="0"/>
              <a:t> X-NUCLEO-IKS01A3</a:t>
            </a:r>
          </a:p>
        </p:txBody>
      </p:sp>
      <p:cxnSp>
        <p:nvCxnSpPr>
          <p:cNvPr id="10" name="Connettore 2 22">
            <a:extLst>
              <a:ext uri="{B5C8AE28-A3F2-4763-8B97-7EC43B3500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F88523-5233-437F-A46B-F6F6F7F3A19A}"/>
              </a:ext>
            </a:extLst>
          </p:cNvPr>
          <p:cNvCxnSpPr/>
          <p:nvPr/>
        </p:nvCxnSpPr>
        <p:spPr>
          <a:xfrm rot="10800000" flipV="1">
            <a:off x="7121538" y="2423198"/>
            <a:ext cx="1380782" cy="666216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24">
            <a:extLst>
              <a:ext uri="{3EDA4247-5F7A-427E-9747-5C4C16F4F2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221143-7C30-4F90-A75B-53B382904A8D}"/>
              </a:ext>
            </a:extLst>
          </p:cNvPr>
          <p:cNvCxnSpPr/>
          <p:nvPr/>
        </p:nvCxnSpPr>
        <p:spPr>
          <a:xfrm rot="10800000" flipV="1">
            <a:off x="6974938" y="2431646"/>
            <a:ext cx="1518932" cy="1316364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26">
            <a:extLst>
              <a:ext uri="{A37B1A31-5C9B-4A48-A3E4-672DDFDF7A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9833FF-A343-438E-AA40-AC7B6458C84B}"/>
              </a:ext>
            </a:extLst>
          </p:cNvPr>
          <p:cNvCxnSpPr/>
          <p:nvPr/>
        </p:nvCxnSpPr>
        <p:spPr>
          <a:xfrm rot="10800000" flipV="1">
            <a:off x="7460713" y="2448534"/>
            <a:ext cx="1016269" cy="1573739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28">
            <a:extLst>
              <a:ext uri="{8805EF71-FC0C-42BD-AEDF-C740DCD3C7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60186B-A3F5-4789-B866-C60D226B162B}"/>
              </a:ext>
            </a:extLst>
          </p:cNvPr>
          <p:cNvCxnSpPr/>
          <p:nvPr/>
        </p:nvCxnSpPr>
        <p:spPr>
          <a:xfrm>
            <a:off x="6384817" y="1933575"/>
            <a:ext cx="0" cy="1342815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35">
            <a:extLst>
              <a:ext uri="{C1FB4E88-6874-484F-90E4-0604D69344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8D4EFE3-F64E-4061-AF87-632780FD7088}"/>
              </a:ext>
            </a:extLst>
          </p:cNvPr>
          <p:cNvSpPr txBox="1"/>
          <p:nvPr/>
        </p:nvSpPr>
        <p:spPr>
          <a:xfrm>
            <a:off x="8527656" y="1985257"/>
            <a:ext cx="1252270" cy="9141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Sensori di </a:t>
            </a:r>
          </a:p>
          <a:p>
            <a:pPr algn="ctr"/>
            <a:r>
              <a:rPr lang="en-US" dirty="0"/>
              <a:t>Prossimità</a:t>
            </a:r>
          </a:p>
          <a:p>
            <a:pPr algn="ctr"/>
            <a:endParaRPr lang="en-US" dirty="0"/>
          </a:p>
        </p:txBody>
      </p:sp>
      <p:sp>
        <p:nvSpPr>
          <p:cNvPr id="15" name="CasellaDiTesto 39">
            <a:extLst>
              <a:ext uri="{09729750-C827-44A1-9ED2-8117473611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F42467-1D0F-400D-85CC-20C87900CC3E}"/>
              </a:ext>
            </a:extLst>
          </p:cNvPr>
          <p:cNvSpPr txBox="1"/>
          <p:nvPr/>
        </p:nvSpPr>
        <p:spPr>
          <a:xfrm>
            <a:off x="5478237" y="1007068"/>
            <a:ext cx="2180687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/>
              <a:t>Scheda espansione</a:t>
            </a:r>
          </a:p>
          <a:p>
            <a:pPr algn="ctr"/>
            <a:r>
              <a:rPr lang="en-US" dirty="0"/>
              <a:t>Modulo </a:t>
            </a:r>
            <a:r>
              <a:rPr lang="it" dirty="0" err="1"/>
              <a:t>ToF</a:t>
            </a:r>
          </a:p>
          <a:p>
            <a:pPr algn="ctr"/>
            <a:r>
              <a:rPr lang="en-US" dirty="0"/>
              <a:t>X-NUCLEO-53L1A1</a:t>
            </a:r>
          </a:p>
        </p:txBody>
      </p:sp>
    </p:spTree>
    <p:extLst>
      <p:ext uri="{D2F4A4FD-0FE7-4C11-B3C5-3B9F8B79AE5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023DDB8D-C9DE-4758-BE2A-CF62C7E6B9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ECCFD1-66DE-49BD-AAB5-E72B257B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Funzionalità</a:t>
            </a:r>
          </a:p>
        </p:txBody>
      </p:sp>
      <p:sp>
        <p:nvSpPr>
          <p:cNvPr id="3" name="Segnaposto contenuto 2">
            <a:extLst>
              <a:ext uri="{5D2F8A4E-11F1-40D7-9BB2-50EE210226B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3839A5-B198-4432-A235-FB97B3FC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Monitoraggio temperatura e umidità  </a:t>
            </a:r>
          </a:p>
          <a:p>
            <a:r>
              <a:rPr lang="en-US" dirty="0"/>
              <a:t>Gestione di una striscia led </a:t>
            </a:r>
            <a:r>
              <a:rPr lang="it" dirty="0" err="1"/>
              <a:t>rgb</a:t>
            </a:r>
            <a:r>
              <a:rPr lang="en-US" dirty="0"/>
              <a:t> tramite </a:t>
            </a:r>
            <a:r>
              <a:rPr lang="it" dirty="0" err="1"/>
              <a:t>gesture</a:t>
            </a:r>
            <a:r>
              <a:rPr lang="en-US" dirty="0"/>
              <a:t> </a:t>
            </a:r>
            <a:r>
              <a:rPr lang="it" dirty="0" err="1"/>
              <a:t>recognition</a:t>
            </a:r>
          </a:p>
          <a:p>
            <a:r>
              <a:rPr lang="en-US" dirty="0"/>
              <a:t>Disponibilità dei dati della scheda su pc o dispositivo mobile </a:t>
            </a:r>
          </a:p>
        </p:txBody>
      </p:sp>
      <p:pic>
        <p:nvPicPr>
          <p:cNvPr id="4" name="Immagine 3">
            <a:extLst>
              <a:ext uri="{CC4B9CD6-573E-430B-BF50-921620AE1A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64F966-B85E-4AE4-9DCD-5D7AD6F1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01" y="3682403"/>
            <a:ext cx="1545336" cy="2748657"/>
          </a:xfrm>
          <a:prstGeom prst="rect">
            <a:avLst/>
          </a:prstGeom>
          <a:noFill/>
        </p:spPr>
      </p:pic>
      <p:pic>
        <p:nvPicPr>
          <p:cNvPr id="5" name="Immagine 4">
            <a:extLst>
              <a:ext uri="{070DD9CD-3706-42FC-A4EF-E6402F86F1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395E95-B9F5-45A9-80BB-9C4E414D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39" y="3883771"/>
            <a:ext cx="2295010" cy="1721272"/>
          </a:xfrm>
          <a:prstGeom prst="rect">
            <a:avLst/>
          </a:prstGeom>
          <a:noFill/>
        </p:spPr>
      </p:pic>
      <p:pic>
        <p:nvPicPr>
          <p:cNvPr id="6" name="Immagine 5">
            <a:extLst>
              <a:ext uri="{9417E152-57C0-453D-ACB5-8196C11EBE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4C3B7E-68E3-49D2-A370-4DA878A23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56" y="3883771"/>
            <a:ext cx="2295029" cy="1721272"/>
          </a:xfrm>
          <a:prstGeom prst="rect">
            <a:avLst/>
          </a:prstGeom>
          <a:noFill/>
        </p:spPr>
      </p:pic>
    </p:spTree>
    <p:extLst>
      <p:ext uri="{6B68C1B2-A846-45D7-8FD0-7D63C350B71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416266C6-CC42-42F0-9F93-73590F0B40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6A62BD-56F7-42B1-8E3B-BF817F6A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Eventuali sviluppi futuri</a:t>
            </a:r>
          </a:p>
        </p:txBody>
      </p:sp>
      <p:sp>
        <p:nvSpPr>
          <p:cNvPr id="3" name="Segnaposto contenuto 2">
            <a:extLst>
              <a:ext uri="{F6B51216-8469-4CEC-9FCE-B17C98D493D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700569-D3AF-4659-A335-AF6BEDAD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" dirty="0"/>
              <a:t>Monitoraggio di più ambienti (es. stanze di un'abitazione)</a:t>
            </a:r>
          </a:p>
          <a:p>
            <a:r>
              <a:rPr lang="it" dirty="0"/>
              <a:t>Aggiunta di ulteriori funzionalità (es. antifurto)</a:t>
            </a:r>
          </a:p>
          <a:p>
            <a:r>
              <a:rPr lang="it" dirty="0"/>
              <a:t>Gestione di diversi dispositivi (es. tapparelle)</a:t>
            </a:r>
          </a:p>
          <a:p>
            <a:endParaRPr lang="it" dirty="0"/>
          </a:p>
          <a:p>
            <a:pPr marL="0" indent="0">
              <a:buNone/>
            </a:pPr>
            <a:endParaRPr lang="it" dirty="0"/>
          </a:p>
          <a:p>
            <a:endParaRPr lang="it" dirty="0"/>
          </a:p>
        </p:txBody>
      </p:sp>
    </p:spTree>
    <p:extLst>
      <p:ext uri="{559AE9EE-6C8F-4581-9841-29C91048DC8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10EC5261-D263-4ECD-9F59-483CAF86B9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2007C1-6F9B-4B88-8C22-9724A80F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Costi di sviluppo del prototipo</a:t>
            </a:r>
          </a:p>
        </p:txBody>
      </p:sp>
      <p:sp>
        <p:nvSpPr>
          <p:cNvPr id="3" name="Segnaposto contenuto 2">
            <a:extLst>
              <a:ext uri="{80BC78BA-98C0-4F1C-8B5C-51BADC3499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4B4F61-F3FE-48A0-997D-E8B8E6F4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NUCLEO-F401RE: 12,00€</a:t>
            </a:r>
          </a:p>
          <a:p>
            <a:r>
              <a:rPr lang="en-US" dirty="0"/>
              <a:t>X-NUCLEO-53L1A1: 36,25€</a:t>
            </a:r>
          </a:p>
          <a:p>
            <a:r>
              <a:rPr lang="en-US" dirty="0"/>
              <a:t>X-NUCLEO-IKS01A3: 18,56€</a:t>
            </a:r>
          </a:p>
          <a:p>
            <a:r>
              <a:rPr lang="en-US" dirty="0"/>
              <a:t>X-NUCLEO-IDW04A1: 24,50€</a:t>
            </a:r>
          </a:p>
          <a:p>
            <a:r>
              <a:rPr lang="it" dirty="0"/>
              <a:t>INVOLUCRO </a:t>
            </a:r>
            <a:r>
              <a:rPr lang="en-US" dirty="0"/>
              <a:t>3D: 16,50€</a:t>
            </a:r>
          </a:p>
          <a:p>
            <a:r>
              <a:rPr lang="en-US" dirty="0"/>
              <a:t>ALTRI COMPONENTI ELETTRONICI: circa 10,00€</a:t>
            </a:r>
          </a:p>
          <a:p>
            <a:r>
              <a:rPr lang="en-US" dirty="0"/>
              <a:t>TOTALE: 117,81€</a:t>
            </a:r>
          </a:p>
          <a:p>
            <a:endParaRPr lang="en-US" dirty="0"/>
          </a:p>
        </p:txBody>
      </p:sp>
    </p:spTree>
    <p:extLst>
      <p:ext uri="{C08DDD77-5EC1-4511-B590-FF0591E6959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137710841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/>
          </a:solidFill>
          <a:prstDash val="solid"/>
        </a:ln>
        <a:ln w="19050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faccettatura">
  <a:themeElements>
    <a:clrScheme name="Blu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/>
          </a:solidFill>
          <a:prstDash val="solid"/>
        </a:ln>
        <a:ln w="19050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Wingdings 3</vt:lpstr>
      <vt:lpstr>Arial</vt:lpstr>
      <vt:lpstr>Trebuchet MS</vt:lpstr>
      <vt:lpstr>Sfaccettatura</vt:lpstr>
      <vt:lpstr>PROGETTO PCTO</vt:lpstr>
      <vt:lpstr>Hardware</vt:lpstr>
      <vt:lpstr>Funzionalità</vt:lpstr>
      <vt:lpstr>Eventuali sviluppi futuri</vt:lpstr>
      <vt:lpstr>Costi di sviluppo del prototipo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m.caruso44@campus.unimib.it</cp:lastModifiedBy>
  <cp:revision>1</cp:revision>
  <dcterms:created xsi:type="dcterms:W3CDTF">2021-09-08T15:10:00Z</dcterms:created>
  <dcterms:modified xsi:type="dcterms:W3CDTF">2023-09-20T13:02:17Z</dcterms:modified>
</cp:coreProperties>
</file>