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3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5:41.93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7441C5C6-B7B6-4CBA-88AE-E13516D0461F}" emma:medium="tactile" emma:mode="ink">
          <msink:context xmlns:msink="http://schemas.microsoft.com/ink/2010/main" type="inkDrawing" rotatedBoundingBox="2039,2125 8522,2312 8495,3244 2012,3057" semanticType="strikethrough" shapeName="Other">
            <msink:sourceLink direction="with" ref="{761DC5A2-AA15-4561-9D99-C043BA50148B}"/>
          </msink:context>
        </emma:interpretation>
      </emma:emma>
    </inkml:annotationXML>
    <inkml:trace contextRef="#ctx0" brushRef="#br0">9 167 96 0,'0'4'46'0,"-4"0"-37"0,4-8-11 0,0 4 38 15,0 0-29-15,-5 8 9 16,5-8-11-16,0 0 2 15,0 0-5-15,5 4 5 16,-1-4-6-16,1 0 11 0,-1 0-9 16,1 0 10-16,4 0-10 15,-1 0 4-15,6 0-5 16,-1 0-1-16,1 0 0 16,-1 0-7-16,5 0 5 15,0 0 0-15,-1 0 1 16,1-4 0-16,-4 0 0 15,-1 4 0-15,0 0 0 0,1 8-3 16,-1-4 2-16,1 4 6 16,3 0-4-16,1 0 3 15,0-4-3-15,0 0-6 16,0 0 4-16,0-4 6 16,4 0-5-16,9 0 1 15,0 0 0-15,5 0-4 16,0 0 2-16,-1 0 1 15,1 4 0-15,0-1 0 16,-1 1 0-16,1 0 2 16,-5 0-1-16,-4-4 5 0,-5 0-5 15,1 0-5-15,-1 0 3 16,0 0-3-16,5 0 3 16,0 0 1-16,-1 0 0 15,10-4 2-15,4 0-1 16,0 0-1-16,1 4 1 15,-1 0 1-15,0 0-1 16,0 0-1-16,0 0 1 16,-4 0-1-16,-1 4 0 15,-3 0-3-15,-6 0 2 16,-3-4 1-16,-1 0 0 16,0 0 5-16,5 0-4 15,0 0-3-15,0 0 2 16,-1 0 0-16,6-4 0 0,8 0 0 15,0 4 0-15,0 0 0 16,5 0 0-16,-1 0 0 16,-4 0 0-16,0 0-3 15,1 4 2-15,-10-4 1 16,0 0 0-16,0 0 2 16,-4-4-1-16,4 4-3 15,-4 0 1-15,4 0 4 16,-4 0-3-16,4 0-2 15,9-4 1-15,0 4 1 16,5 0 0-16,0 0 2 16,-5 0-1-16,0 0-3 0,0 0 1 15,0 4 4-15,-4 0-3 16,-1-4 0-16,-3 0 1 16,-1 0-1-16,0 0 0 15,5 0-3-15,-1 0 2 16,-3 0 1-16,17-4 0 15,-5 0 5-15,1 4-4 16,-1 0 9-16,1 0-8 16,0 0-1-16,-5 4 0 15,-5-4-1-15,1 4 0 16,-5-4 0-16,-4 0 0 16,0 0 0-16,0 0 0 0,4 0 0 15,0 0 0-15,0 0 2 16,-4 0-1-16,18 0-6 15,4 0 4-15,0 0 6 16,-5 4-5-16,5 0-2 16,-4 0 2-16,0 0 0 15,-5 0 0-15,-5 0 2 16,-3-4-1-16,-1 0-1 16,0 0 1-16,5 0-4 15,-1 0 2-15,-3 0 1 16,17 0 0-16,0 0 2 15,4 4-1-15,1-4-1 16,-5 4 1-16,-5-4-1 0,1 4 0 16,-5-4-6-16,-9 0 5 15,0 0 3-15,1 0-2 16,-6 0 0-16,6 0 1 16,-6 0-1-16,6 4 0 15,-6-4 2-15,15 0-1 16,3 4-3-16,1 0 1 15,-1 0 1-15,1 0 0 16,-1 0 2-16,1 4-1 16,-5 0-3-16,-4 0 1 15,-5-4 4-15,-4 0-3 16,4 4-2-16,0-1 1 16,0 1 1-16,1 0 0 15,8 0 0-15,9 0 0 0,4 0 2 16,5 0-1-16,-4-4 2 15,-1 0-2-15,1 0-3 16,-10-4 1-16,-3 4 1 16,-6 0 0-16,1-4 0 15,4 0 0-15,0 0 16 16,5 0-12-16,8 4 10 16,1-4-11-16,-5 0-1 15,4 0-1-15,-4 0-1 16,-4-4 0-16,-5 0 2 15,-9 0-1-15,-4 0 2 16,-5 4-2-16,1 0 2 16,-5 0-2-16,-1 0 5 0,-3 0-5 15,-1 0 3-15,1 0-3 16,-1 0 2-16,0 0-2 16,-4 0 2-16,5 4-2 15,-5-4-1-15,-1 4 1 16,1-4 1-16,0 4-1 15,0-4-3-15,0 0 1 16,-4 0 4-16,-1 0-3 16,1 0 0-16,-1 0 1 15,-4 0 1-15,0 0-1 16,0 0 30-16,0-4-24 16,0 0 20-16,-4-4-20 15,-1 0 13-15,-4-4-15 16,0-4 17-16,-4-4-17 0,-1 1 9 15,-3-1-10-15,-1 4 1 16,0-4-4-16,0-8-1 16,0 5 1-16,0-1-1 15,-4-4 0-15,0 0-3 16,0 1 2-16,-1-1 1 16,1 4 0-16,9 8-3 15,-1-4 2-15,5 9 1 16,5 3 0-16,8 4-12 15,10 8 10-15,4 4-2 16,4 3 2-16,0 9 2 16,-4-4 0-16,0 4 0 0,4 0 0 15,0 0-3-15,5 7 2 16,0-3 1-16,0 0 0 16,-1-4-6-16,-3-1 5 15,-5 1 0-15,4-4 1 16,-13 0-3-16,4 4 2 15,-13 0 4-15,-4 7-3 16,-5 5 3-16,-9 16-2 16,-9 11-1-16,-4 5 1 15,4-5-4-15,0 4 2 16,1-11 4-16,-1-8-3 16,5-9 0-16,4-7 1 15,4-4 1-15,1-8-1 16,4-4-65-16,5-1 50 0,4 1-121 15,0 0 104-15,4 0-139 32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5:49.02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9C447E8C-8F4C-461F-872A-47347161343D}" emma:medium="tactile" emma:mode="ink">
          <msink:context xmlns:msink="http://schemas.microsoft.com/ink/2010/main" type="writingRegion" rotatedBoundingBox="506,374 3046,1038 2800,1976 260,1312"/>
        </emma:interpretation>
      </emma:emma>
    </inkml:annotationXML>
    <inkml:traceGroup>
      <inkml:annotationXML>
        <emma:emma xmlns:emma="http://www.w3.org/2003/04/emma" version="1.0">
          <emma:interpretation id="{A82E1232-C17D-43C5-ABAC-6CBC6EABD39C}" emma:medium="tactile" emma:mode="ink">
            <msink:context xmlns:msink="http://schemas.microsoft.com/ink/2010/main" type="paragraph" rotatedBoundingBox="506,374 3046,1038 2800,1976 260,13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33AEC9-E8ED-4936-92D9-C7D780D27BAE}" emma:medium="tactile" emma:mode="ink">
              <msink:context xmlns:msink="http://schemas.microsoft.com/ink/2010/main" type="line" rotatedBoundingBox="506,374 3046,1038 2800,1976 260,1312"/>
            </emma:interpretation>
          </emma:emma>
        </inkml:annotationXML>
        <inkml:traceGroup>
          <inkml:annotationXML>
            <emma:emma xmlns:emma="http://www.w3.org/2003/04/emma" version="1.0">
              <emma:interpretation id="{5FB58FCF-3ED2-4662-9D9F-BC8F73FD774B}" emma:medium="tactile" emma:mode="ink">
                <msink:context xmlns:msink="http://schemas.microsoft.com/ink/2010/main" type="inkWord" rotatedBoundingBox="506,374 3046,1038 2800,1976 260,1312"/>
              </emma:interpretation>
              <emma:one-of disjunction-type="recognition" id="oneOf0">
                <emma:interpretation id="interp0" emma:lang="en-US" emma:confidence="0">
                  <emma:literal>AE40</emma:literal>
                </emma:interpretation>
                <emma:interpretation id="interp1" emma:lang="en-US" emma:confidence="0">
                  <emma:literal>n E No</emma:literal>
                </emma:interpretation>
                <emma:interpretation id="interp2" emma:lang="en-US" emma:confidence="0">
                  <emma:literal>n E80</emma:literal>
                </emma:interpretation>
                <emma:interpretation id="interp3" emma:lang="en-US" emma:confidence="0">
                  <emma:literal>n E $0</emma:literal>
                </emma:interpretation>
                <emma:interpretation id="interp4" emma:lang="en-US" emma:confidence="0">
                  <emma:literal>n Eso</emma:literal>
                </emma:interpretation>
              </emma:one-of>
            </emma:emma>
          </inkml:annotationXML>
          <inkml:trace contextRef="#ctx0" brushRef="#br0">325-928 120 0,'-5'8'55'0,"1"-4"-43"0,-5 11-15 15,4-7 37-15,1 4-27 16,4 4-3-16,0 4-1 16,0 8-9-16,0 3 5 15,0 9 3-15,0 4-2 0,4 3 3 0,1 1-2 16,-1-5 2-16,1-7-2 16,-1-4-115-1,9-28 42 1</inkml:trace>
          <inkml:trace contextRef="#ctx0" brushRef="#br0" timeOffset="-657.4917">-255-659 192 0,'-9'-8'85'0,"4"8"-67"0,1-4-23 0,4 4 64 16,-4 0-48-16,-1-4-3 15,5 4-4-15,5-4-7 16,8 4 2-16,5-4 1 0,4 0 0 16,5 0 2-16,13-3-1 15,5-1-59-15,4-4 45 16,0 0-194 0</inkml:trace>
          <inkml:trace contextRef="#ctx0" brushRef="#br0" timeOffset="-422.7103">-273-817 168 0,'0'-4'78'0,"0"4"-61"0,0 0-21 16,0 0 31-16,4 0-22 15,5 0-2-15,5 0-1 16,4-4 3-16,4-8-4 16,5 4 0-16,17-8 0 0,5-4-141 15,9-15 110-15,-4-9-60 16</inkml:trace>
          <inkml:trace contextRef="#ctx0" brushRef="#br0" timeOffset="62008.1408">-1593-1226 268 0,'4'4'121'0,"5"4"-95"0,18 0-33 0,-13-8 76 0,3 0-56 16,19-4 33-16,26 0-34 16,14-8 4-16,9 0-11 15,-5-7-17-15,1-5 10 0,-1 0-384 16</inkml:trace>
          <inkml:trace contextRef="#ctx0" brushRef="#br0" timeOffset="61820.508">-1539-1083 192 0,'-5'16'88'0,"5"0"-69"0,0 8-24 0,-4-13 58 16,4 5-43-16,-5 0 42 15,5 0-39-15,0-8 27 0,0 0-30 16,0-24 34-16,5-12-33 16,4-19-5-16,4-9-3 15,5-7-3-15,4-13-3 16,5-7 2-16,4-4-2 16,0 4 2-16,9 11 1 15,-4 13 0-15,-9 15-9 16,4 17 5-1,-4 15 2-15,0 24-2 16,-1 19 3-16,-3 13 12 0,-1 11-9 16,0 13 0-16,-4 15-1 15,-5 12 7-15,1 4-6 16,-1-4-15-16,1-7 11 16,-6-13-84-16,1-12 67 15,0-11-156-15,-4-12 134 16,-10-17-94-1</inkml:trace>
          <inkml:trace contextRef="#ctx0" brushRef="#br0" timeOffset="-892.2764">-237-976 116 0,'-5'4'52'0,"1"0"-41"0,-1 0-14 16,5-4 26-16,-4 8-19 15,-1 0 13-15,1 0-12 16,-1 0 5-16,5 0-7 15,0 0-10-15,0-1 5 0,0 5 4 16,0-12-2-16,0 12 3 16,0-4-2-16,0 4 22 0,0 0-18 15,-4-4 4-15,4 0-7 16,-4 0-1-16,4 4 0 16,0 0-7-16,-5-1 5 15,5-3 3-15,0 4-2 16,0-4-2-16,0 4 1 15,-4 4 4-15,4 0-3 16,0 0-2-16,0 3 1 16,-5 1 1-16,1 8 0 15,4 0 2-15,-5-1-1 16,5 1-1-16,0 0 1 16,0-4-1-16,0-4 0 15,0-5 5-15,0-7-4 0,5-4-5 16,4-4 3-16,4-4 0 15,5 4 1-15,4 0-6 16,5 0 5-16,9 4 0 16,4 0 1-16,0 4 5 15,0 0-4-15,-4 0 11 16,-5 0-9-16,-4-4-108 16,-5 0 83-1,-9-8-85-15</inkml:trace>
          <inkml:trace contextRef="#ctx0" brushRef="#br0" timeOffset="14612.1621">329-976 88 0,'-4'0'42'0,"4"8"-33"0,-5-8-11 0,5 0 55 0,-4 0-42 15,4 0 27-15,-5 0-28 16,1 0 14-16,4 0-18 15,-9 4-3-15,9-4-1 0,-9 8 0 16,4 0-1-16,1 4 5 16,-1 0-5-16,5-1 3 15,0 5-3-15,-4 4-1 16,4 4 1-16,0 4-4 16,0 3 2-16,0 5 4 15,4 8-3-15,1-1 6 0,-5 5-5 16,0-1-5-16,4 1 3 15,-4-4 11-15,0-5-8 16,0-3 19-16,0-12-16 16,0-5 23-16,0-3-21 15,0-4 25-15,0-4-24 16,-4 0-2-16,4-4-3 16,0-4 0-16,0 0-2 15,0 0-3-15,0 0 1 16,0 0 1-16,-5-4 0 15,1-4 2-15,4-4-1 16,-4-8 8-16,4-7-7 16,-5-5-1-16,5-4 0 0,-4-3 1 15,4-1-1-15,0-4-1 16,0 1 1-16,-5 3 1 16,5 8-1-16,0 5 5 15,0-5-5-15,0 12 3 16,0-4-3-16,0 5-3 15,0 3 1-15,0 4 1 16,0 0 0-16,0 4 0 16,0 0 0-16,0 4-87 15,0 0 68-15,0 0-206 32,0-12 156-32</inkml:trace>
          <inkml:trace contextRef="#ctx0" brushRef="#br0" timeOffset="15238.1824">833-881 100 0,'0'-4'46'0,"0"0"-37"0,-5-8-11 0,1 8 55 0,-1 0-42 15,1 0 35-15,0 1-34 16,-5-1 16-16,0 4-20 15,-5 4 15-15,-3-1-18 0,-6 5 9 16,1 4-10-16,0 0 12 16,-10 0-12-16,-3 0 0 15,4 4-2-15,4 4-2 16,4 3 1-16,6 9-7 16,3 8 5-16,5 7-3 15,5 9 3-15,13 11-2 0,9 1 2 16,13-13-2-16,5-7 2 15,4-13 1-15,0-7 0 16,4-8 8-16,-8-12-6 16,0-12 33-16,-5-12-28 15,0-12 23-15,-4-7-22 16,-5-9 35-16,-4-4-33 16,-5 1 18-16,-4-5-20 15,-4 5 23-15,-5 3-23 16,-5 5 10-16,-4-5-13 15,1 0 5-15,-6 5-7 16,-4-1 1-16,-8 0-3 16,3 5-1-16,-4 3 1 15,1 0-32-15,3 5 24 16,6-1-146-16,8 0 119 0,9-4-242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7:55.37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4688EF3D-0FD8-49D8-B1D4-554B92DBA8E7}" emma:medium="tactile" emma:mode="ink">
          <msink:context xmlns:msink="http://schemas.microsoft.com/ink/2010/main" type="writingRegion" rotatedBoundingBox="311,6525 9876,5794 9985,7218 420,7949"/>
        </emma:interpretation>
      </emma:emma>
    </inkml:annotationXML>
    <inkml:traceGroup>
      <inkml:annotationXML>
        <emma:emma xmlns:emma="http://www.w3.org/2003/04/emma" version="1.0">
          <emma:interpretation id="{5E9B3354-B8DE-4AAD-9E4D-FBC02465BC4E}" emma:medium="tactile" emma:mode="ink">
            <msink:context xmlns:msink="http://schemas.microsoft.com/ink/2010/main" type="paragraph" rotatedBoundingBox="311,6525 9876,5794 9985,7218 420,7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F285DD-8E61-43F4-9D08-B29BBD02AF52}" emma:medium="tactile" emma:mode="ink">
              <msink:context xmlns:msink="http://schemas.microsoft.com/ink/2010/main" type="line" rotatedBoundingBox="311,6525 9876,5794 9985,7218 420,7949"/>
            </emma:interpretation>
          </emma:emma>
        </inkml:annotationXML>
        <inkml:traceGroup>
          <inkml:annotationXML>
            <emma:emma xmlns:emma="http://www.w3.org/2003/04/emma" version="1.0">
              <emma:interpretation id="{7CD5FBC3-B0CB-4334-9158-73D23DE6B5A3}" emma:medium="tactile" emma:mode="ink">
                <msink:context xmlns:msink="http://schemas.microsoft.com/ink/2010/main" type="inkWord" rotatedBoundingBox="335,6834 840,6795 876,7262 370,7301">
                  <msink:destinationLink direction="with" ref="{D4F80A2B-8DCA-4B61-8D5A-11918353B4FB}"/>
                </msink:context>
              </emma:interpretation>
              <emma:one-of disjunction-type="recognition" id="oneOf0">
                <emma:interpretation id="interp0" emma:lang="en-US" emma:confidence="0">
                  <emma:literal>G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489 10 116 0,'-9'0'55'0,"5"0"-43"0,-5 0-15 15,4 0 43-15,-4 0-32 16,5 0 28-16,-5 0-27 15,5 0 1-15,-5-4-7 0,0 4 7 0,0-4-8 16,-9 4 5-16,5 0-6 16,-10 0 0-16,6 0 0 15,-1 0 1-15,0 0-1 16,0 0-3-16,0 0 1 16,-4 0 6-16,0 0-4 15,-1 4 9-15,5 0-8 16,-4 0-1-16,0 4 0 15,0 4-7-15,-1 0 5 16,5 4 3-16,1 0-2 16,-1 0-5-16,4-1 4 15,5 5 3-15,5 0-2 16,0 4-5-16,4 0 4 16,4-1-3-16,0 1 3 0,5 4-5 15,0-4 5-15,5 0 0 16,-1-5 1-16,5 1 0 15,0-4 0-15,4 0 0 16,5-4 0-16,0 0 0 16,4 0 0-16,4-5 5 15,-3 1-4-15,-6-4-3 16,-8 0 2-16,0 0 14 16,-9 0-11-16,-5 0 38 15,-12-4-32-15,-6 0 19 16,1-4-20-16,-5 0 9 15,-4 0-12-15,-1 4-3 0,-3-4-1 16,-1 0-1-16,0 0 0 16,0-4 0-16,1 1 0 15,-1-5-3-15,5-4 2 16,-1-4 1-16,5-4 0 16,5-7-3-16,4-1 2 15,5-4-5-15,4 0 5 16,9 1 0-16,-1-1 1 15,6 4-6-15,-1 9 5 16,5-1-3-16,0 4 3 16,0 8 1-16,0 4 0 15,4 0-6-15,-4 4 5 16,4 4 0-16,-4 0 1 16,0 4-23-16,4 0 18 0,9-4-101 15,0 4 82-15,1 0-139 16</inkml:trace>
        </inkml:traceGroup>
        <inkml:traceGroup>
          <inkml:annotationXML>
            <emma:emma xmlns:emma="http://www.w3.org/2003/04/emma" version="1.0">
              <emma:interpretation id="{BE4CD633-1A9E-4214-A89C-4ECCC6ED00C7}" emma:medium="tactile" emma:mode="ink">
                <msink:context xmlns:msink="http://schemas.microsoft.com/ink/2010/main" type="inkWord" rotatedBoundingBox="5544,6125 9876,5794 9985,7218 5653,7549">
                  <msink:destinationLink direction="with" ref="{BB854522-2016-43CB-AB86-60547B0DFECF}"/>
                </msink:context>
              </emma:interpretation>
              <emma:one-of disjunction-type="recognition" id="oneOf1">
                <emma:interpretation id="interp5" emma:lang="en-US" emma:confidence="0">
                  <emma:literal>sure I's</emma:literal>
                </emma:interpretation>
                <emma:interpretation id="interp6" emma:lang="en-US" emma:confidence="0">
                  <emma:literal>Fun I's</emma:literal>
                </emma:interpretation>
                <emma:interpretation id="interp7" emma:lang="en-US" emma:confidence="0">
                  <emma:literal>punt's</emma:literal>
                </emma:interpretation>
                <emma:interpretation id="interp8" emma:lang="en-US" emma:confidence="0">
                  <emma:literal>sunk's</emma:literal>
                </emma:interpretation>
                <emma:interpretation id="interp9" emma:lang="en-US" emma:confidence="0">
                  <emma:literal>•um I's</emma:literal>
                </emma:interpretation>
              </emma:one-of>
            </emma:emma>
          </inkml:annotationXML>
          <inkml:trace contextRef="#ctx0" brushRef="#br0" timeOffset="31873.6886">9082-973 196 0,'-9'0'88'0,"5"-12"-69"0,4 16-24 16,0-4 33-16,0 4-23 16,0 4-13-16,4 8 7 15,5 0-3-15,0 4 2 16,4 4 5-16,1-5-3 0,4 1-75 0,0-8 59 16,-1-8-141-1</inkml:trace>
          <inkml:trace contextRef="#ctx0" brushRef="#br0" timeOffset="32277.0642">9564-481 200 0,'-27'4'92'0,"18"-4"-73"0,-18 4-24 16,5 0 47-16,-5 0-34 16,-4 0 25-16,0 4-24 15,4-1 9-15,0 1-13 16,5 16 8-16,4-4-10 0,5 0-15 15,8-4 10-15,5 0-6 16,9-5 6-16,14 1 7 16,12-4-5-16,1 4 4 15,0 4-3-15,-1 4 2 0,-3 4-2 16,-6 7 5-16,-8 9-5 16,-9 0-53-16,-5-1 41 15,-4 1-195 1,0-4 159-16,-4-5-32 15</inkml:trace>
          <inkml:trace contextRef="#ctx0" brushRef="#br0" timeOffset="30564.8894">8547-933 212 0,'-4'24'98'0,"8"3"-77"0,-8 25-26 0,4-24 41 15,0 11-29-15,4 1 17 16,1 8-18-16,-1 3 11 16,0 13-12-16,5 3-6 0,0 8 1 15,0-3 3-15,0-5-3 16,0-8-33-16,0-11 26 15,-5-8-90-15,1-9 74 16,-5-7-158 0</inkml:trace>
          <inkml:trace contextRef="#ctx0" brushRef="#br0" timeOffset="28218.0099">6469 42 116 0,'-4'0'55'0,"-1"0"-43"0,-8 0-15 0,13 0 57 16,-14 0-12 0,1 0-29-16,4 0 15 15,-4 0-5-15,-1 0-16 16,1 0 13-16,0 0-15 16,-1 0 31-16,1 0-28 15,-1 0 6-15,-3 0-10 16,-6 4 8-16,1 0-9 15,0 4-1-15,-10 0-1 16,-8 4-1-16,-4 0 0 16,-10-1 5-16,-8-3-4 15,-1 0-5-15,5 4 3 16,5 0 3-16,-1 0-2 16,10 0-8-16,4 8 6 15,4 0-10-15,5 3 9 0,4 1-24 16,5 8 21-16,4 0-14 15,0-1 14-15,5 5-7 16,4-4 9-16,0 3-12 16,0-3 13-16,0 0 1 15,5-5 1-15,-1 1-5 16,1-4 5-16,-1 0 3 16,-4 0-2-16,5-5 0 15,-5 1 1-15,4-4 1 16,-4-4-1-16,1-4 2 15,3 0-2-15,-4-8 16 16,0-4-13-16,0-4 10 16,0-4-11-16,1-4 10 0,-1 0-10 15,0-7 4 1,-5-9-5-16,1-8 2 0,0-7-3 16,-1-5-1-16,5 1 1 15,0 7-1-15,0 0 0 16,1 5 2-16,3 7-1 15,1 0-3-15,4 9 1 16,0 3-5-16,9 8-15 16,4 4 16-1,5 4-4-15,4 4 7 16,9 4-5-16,5 4 6 16,0 4 0-16,4 8 1 15,4 7-6-15,1 13 5 0,13 0 3 16,4 3-2-16,1 1-5 15,-5-1 4-15,0-7 3 16,-18-4-2-16,-5-5 20 16,-8 1-16-16,-9-4 52 15,-9-4-43-15,-9 0 34 16,-13-5-35-16,-10 1 2 16,-17-4-9-16,-4 0-1 15,-10-4-3-15,5-4 2 16,0-4-2-16,-5-4-1 15,1-4 1-15,-5-4-1 16,9 0 0-16,4 0-65 0,10 1 51 16,12 3-185-1,14 0 153-15,1-8-90 16</inkml:trace>
          <inkml:trace contextRef="#ctx0" brushRef="#br0" timeOffset="30299.0477">7526-2 216 0,'-5'4'98'0,"1"-4"-77"0,0 0-26 16,4 0 64-16,0 0-48 15,-5-19 5 1,1-9 1-16,4-12-13 16,0-11 12-16,0-9-12 0,4 1-2 15,1-1-1-15,-1 5-1 16,5 7 0-16,4 9-3 15,5 7 2-15,0 4-8 16,0 12 7-16,4 8-18 0,5 8 15 16,4 12-6-16,0 4 7 15,0 4 9-15,-4 4-5 16,0-1-2-16,-5-3 2 16,-4-4 5-16,-4-8-4 15,-1-12 6-15,0-12-6 16,1-8-19-16,3-7 14 15,1-17-19-15,0-3 18 16,-4-5 2-16,3 5 2 16,-3 3-2-16,-5 16 2 15,0 13-16-15,-1 15 13 16,1 15 2-16,0 17 1 16,-4 8 1-16,-1 11 0 15,1 5 2-15,-1 15-1 0,5 5 2 16,0-1-2-16,0-7-45 15,0-9 34-15,4-11-192 16</inkml:trace>
          <inkml:trace contextRef="#ctx0" brushRef="#br0" timeOffset="29767.4466">6870-731 156 0,'0'-4'69'0,"-4"16"-55"0,-1-8-18 15,1 4 25-15,0 8-17 16,-1 8 7-16,1-5-8 16,-1 9 12-16,1 4-11 15,4 4 0-15,0 11-2 0,4 5 1 16,1 3-2-16,4 1 5 16,4-1-5-16,0-7 11 15,19-5-9-15,3-7 7 16,5-12-7-16,0-12 12 0,1-12-11 15,-1-20 17-15,-5-12-16 16,-3-16 15-16,-6-7-15 16,-3-4 6-16,-1 3-8 15,-4-3 1-15,-5 3-3 16,-4 5-17-16,-4-1 12 16,-1 8-96-16,0 5 78 15</inkml:trace>
          <inkml:trace contextRef="#ctx0" brushRef="#br0" timeOffset="30799.4135">8128-600 264 0,'-5'-4'118'0,"5"4"-93"0,5 0-32 16,-5 0 31-16,13 4-20 15,14 0 1-15,9 4-3 16,8 0 1-16,5 0-2 16,5 0-1-16,-5-4 1 0,-4-4 4 15,4 0-4-15,-5 0-22 16,1 0 16-16,13 0-96 15,-5 7 79-15,-4 5-183 16</inkml:trace>
          <inkml:trace contextRef="#ctx0" brushRef="#br0" timeOffset="31112.0869">8284 2 292 0,'-9'4'131'0,"5"-4"-103"0,4 0-35 0,0 0 71 15,4 0-52-15,5 0 21 0,9 0-24 16,13 0 9-16,14-4-13 15,-1-11-1-15,10-1-2 0,4-8-10 16,17-4 6-16,6-4-69 16,-5 5 56-16,-10 3-124 15,-12 0 106-15,-9 4-190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51.13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BBD3858-4628-4747-847D-68AA9F681CC4}" emma:medium="tactile" emma:mode="ink">
          <msink:context xmlns:msink="http://schemas.microsoft.com/ink/2010/main" type="inkDrawing" rotatedBoundingBox="13601,6495 21438,11214 18495,16102 10657,11383" semanticType="callout" shapeName="Other">
            <msink:sourceLink direction="with" ref="{A52B105B-0B62-483F-8F02-1863EEEF6391}"/>
            <msink:sourceLink direction="with" ref="{5542FEA9-2EEC-4100-9A9E-99BF8F5E6595}"/>
          </msink:context>
        </emma:interpretation>
      </emma:emma>
    </inkml:annotationXML>
    <inkml:trace contextRef="#ctx0" brushRef="#br0">415 0 52 0,'0'4'26'0,"0"4"-21"0,-4 4-6 0,4-4 25 15,0 4-19-15,0-4 23 16,4 4-21-16,1 4 28 0,-1 3-27 16,1 1 24-16,-1 4-23 15,0 4 14-15,-4 3-17 16,5 5 0-16,-1 0-4 16,1 3 7-16,-5 5-7 0,4 4 13 15,1 11-11-15,-5 8 3 16,0 9-5-16,0 3 2 15,0 4-3-15,-5 5 2 16,5 11-2-16,-4 8 13 16,-1 4-10-16,-4 0 20 15,1 4-18-15,-1 15 8 16,0-3-10-16,-5 0 6 0,5 0-7 16,-4 8-2-16,4 7 0 15,0-3 4-15,0-4-4 16,-4 4 14-16,-1 3-11 15,1-3 3-15,0-12-5 16,-10 0 5-16,-3 0-6 16,3 3 0-16,1 9 0 15,4-16-1-15,0-4 0 16,1 12 5-16,-1-1-4 16,0 29-3-16,0-16 2 15,5-9 0-15,4-3 0 16,0-8 2-16,0 4-1 15,4-20-1-15,1-12 1 16,0-8-1-16,4 5 0 0,0-1 2 16,0-4-1-16,0-8 2 15,-5 8-2-15,1-11-3 16,-1-9 1-16,5-7 4 16,0-9-3-16,0 1 0 15,0-1 1-15,0-3-1 16,0-1 0-16,0-3 0 15,0-1 0-15,0-3-3 16,0-4 2-16,0-1 6 16,0 5-4-16,0 0 0 15,0-9 0-15,5-7 7 16,-5-4-6-16,0-4 19 0,0-4-17 16,0-4 13-16,0-8-12 15,0 4-1-15,0 0-2 16,4 0-7-16,1 0 4 15,-1 0 0-15,5-1 1 16,0 1 0-16,0 0 0 16,4 0-3-16,1 0 2 15,12 0 1-15,14-4 0 16,1 4-3-16,3 0 2 16,1 0-2-16,4 0 2 15,0 0 1-15,0 0 0 16,-9 0 0-16,0 0 0 15,0 0 0-15,5 0 0 16,4 0 2-16,13-4-1 0,1 4-3 16,4-4 1-16,0 0 1 15,4 0 0-15,-9 0 2 16,1-4-1-16,-5 0-1 16,22 0 1-16,-4 0-4 15,4 0 2-15,-4 0-8 16,0 0 7-16,-5 0-10 15,-4 0 9-15,-5 0-1 16,19 0 2-16,-1 0-4 16,0 0 5-16,-4 0-3 15,4 0 3-15,-4 0-8 16,-5 0 7-16,-4-11 1 0,18 7 1 16,4-8-3-16,0 4 2 15,-8 12-2-15,-1-4 2 16,-9 4 4-16,-4 0-3 15,5 0-2-15,3-8 1 16,6 0 1-16,-1 0 0 16,-4 0 2-16,-1-4-1 15,-8 1-1-15,-4 3 1 16,-1-4-4-16,18 4 2 16,1 4 4-16,3-4-3 15,-3 0-2-15,-1 0 1 16,-9 0 1-16,-4 0 0 15,14 4 2-15,3 4-1 16,1-4-1-16,0 0 1 16,-5 0-1-16,-4 0 0 0,-5 0-3 15,-4 0 2-15,22 0 1 16,-4 0 0-16,0 1 2 16,-5-1-1-16,-9-4-1 15,5 4 1-15,-9-4-1 16,0 4 0-16,18 0 0 15,-1 0 0-15,-3 0 2 16,-1 0-1-16,0 0-1 16,-9 0 1-16,-4 0 1 15,-4 4-1-15,-1-4-3 16,10-4 1-16,-6 0 1 16,1 4 0-16,0 0 0 0,-9 0 0 15,5 0 5-15,-5 0-4 16,-5 0 6-16,-4 0-6 15,-4 1 3-15,17-1-3 16,-4 4 13-16,-4 0-10 16,-1 0 0-16,1 0-2 15,-1 0 1-15,-8 0-2 16,-1 0 5-16,1 0-5 16,-9 0 0-16,-5 0 0 15,-4 0 7-15,-1 0-6 16,-3 0 2-16,-6 0-3 15,1-4 5-15,-4 0-5 16,-1 4-5-16,-4 0 3 0,0 0 6 16,0 0-5-16,4 0-2 15,-4 0 2-15,-4 0-56 16,8 0 44-16,0 0-153 16,10 0-24-1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56.10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1805E605-ABB6-4DEC-92CA-7B163C67A6AB}" emma:medium="tactile" emma:mode="ink">
          <msink:context xmlns:msink="http://schemas.microsoft.com/ink/2010/main" type="inkDrawing" rotatedBoundingBox="13544,5791 13720,8186 13646,8191 13469,5797" semanticType="callout" shapeName="Other">
            <msink:sourceLink direction="with" ref="{C3D429FA-B924-4748-869D-4586A923F8F5}"/>
            <msink:sourceLink direction="with" ref="{BEC57F87-6205-479C-BFBD-31796543580E}"/>
          </msink:context>
        </emma:interpretation>
      </emma:emma>
    </inkml:annotationXML>
    <inkml:trace contextRef="#ctx0" brushRef="#br0">54 11 88 0,'-9'-4'42'0,"9"-4"-33"0,-4 4-11 0,4 4 30 16,0 0-23-16,-5 0 27 15,5 0-24-15,0 0 32 16,0 0-30-16,-9 0 26 15,0 8-27-15,1 0-2 0,3 11-4 16,1 9-5-16,4 12 1 16,0 7 1-16,4 9 0 15,1 11-3-15,8 16 2 16,5 25 4-16,0 22-3 16,4 9 0-16,0 12 1 15,1 15-1-15,-6-3 0 16,-3-1 2-16,-5-3-1 15,0-1-1-15,-5-23 1 0,-4-12 4 16,0-16-4-16,-4-12-25 16,-1-8 19-16,1-19-74 15,-1-13 61-15,1-19-116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58.60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5542FEA9-2EEC-4100-9A9E-99BF8F5E6595}" emma:medium="tactile" emma:mode="ink">
          <msink:context xmlns:msink="http://schemas.microsoft.com/ink/2010/main" type="inkDrawing" rotatedBoundingBox="13600,8601 20913,8897 20899,9253 13586,8957" shapeName="Other">
            <msink:destinationLink direction="with" ref="{964B256C-9400-434B-9671-D9242930AB3B}"/>
            <msink:destinationLink direction="with" ref="{EBBD3858-4628-4747-847D-68AA9F681CC4}"/>
          </msink:context>
        </emma:interpretation>
      </emma:emma>
    </inkml:annotationXML>
    <inkml:trace contextRef="#ctx0" brushRef="#br0">-2 4 92 0,'-9'-4'42'0,"4"4"-33"0,1 0-11 0,4 0 33 0,0 0-25 15,0 0 54-15,0 0-46 16,0 0 13-16,0 0-19 16,0 0 4-16,0 0-9 15,4 0 6-15,5 0-6 0,4 0 1 16,1 4-3-16,8 0 2 15,0 0-2-15,1 4-1 16,3 0 1-16,1 0 10 16,4 4-9-16,1 0 14 15,21 0-12-15,1 0 6 16,-1-5-7-16,5-3 18 16,0 0-17-16,0-4 8 15,-4-4-9-15,-1 0 4 0,1 0-6 16,17-3 3-16,5-1-3 15,4 4 5-15,5 0-5 16,-9 4 0-16,-1 0 0 16,-3 4-1-16,4 4 0 15,-1 0 5-15,6 3-4 16,-1-3 6-16,0 0-6 16,-9 0 11-16,-8 0-9 15,-1 0 13-15,1-4-12 16,13 4 0-16,4 0-2 15,9 4 7-15,5 0-7 0,-14 3-1 16,0 1 0-16,5 0-4 16,13-4 2-16,5 0 1 15,-1 0 0-15,-13 0 19 16,-8 0-15-16,-1-4 13 16,14 0-12-16,-1-1-1 15,5 5-2-15,-4-4 7 16,-9 4-7-16,-5-4 5 0,0 4-6 15,18 4 3-15,0-4-3 16,1 0-1-16,-6 0 1 16,-8-5 1-16,-5 1-1 15,-4 0 13-15,13 0-10 16,-4-4 12-16,4-4-12 16,-9 0 3-16,-4-4-5 15,-9-4 2-15,-5 0-3 16,1 0 2-16,-5 4-2 15,13 1-1-15,1-1 1 16,3 0-4-16,-3 4 2 0,-5 0 4 16,-1-4-3-16,-12 0 3 15,-5 0-2-15,0 0-1 16,-4 4 1-16,4 0 4 16,4 0-4-16,5 0-3 15,-4 0 2-15,-1-4 3 16,1 4-3-16,4-4 3 15,-5 0-2-15,-8 0 2 16,-1 0-2-16,1 0 8 16,0 0-7-16,-1 0-4 15,5 0 2-15,0 0 0 16,14-4 0-16,-5 0 2 16,0 4-1-16,-5-4 2 0,-8 4-2 15,-1 0-1-15,-4 4 1 16,-4 0-1-16,-5 0 0 15,1-4 0-15,-1 4 0 16,-4-4 2-16,-1 4-1 16,1 0-1-16,4 0 1 15,14 0-1-15,-9 0 0 16,-1 0 2-16,-4 0-1 16,1 0-3-16,-6 0 1 15,-3 0 9-15,-1-3-6 16,0-1 7-16,-8 4-6 0,-1 0 1 15,0-4-3-15,1 4 5 16,-5 0-5-16,0 0 3 16,0 0-3-16,-5 0 2 15,1 0-2-15,-1 4 5 16,0-4-5-16,-4 0 6 16,5 0-6-16,-5 0 3 15,0 0-3-15,0 0 5 16,0 0-5-16,0 0 3 15,0 0-3-15,0 0-3 16,0 0 1-16,0 0 6 16,0 0-4-16,0 0 9 15,0 0-8-15,0 0-1 16,0 0 0-16,0 0 1 16,0 0-1-16,0 0-3 15,0 0 1-15,0-4 1 0,0 4 0 16,0 0 0-16,0 0 0 15,0 0-17-15,0-4 13 16,0 0-68-16,0-8 56 16,0 0-171-16,0-4 144 15,-9-24-251 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9:07.95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964B256C-9400-434B-9671-D9242930AB3B}" emma:medium="tactile" emma:mode="ink">
          <msink:context xmlns:msink="http://schemas.microsoft.com/ink/2010/main" type="inkDrawing" rotatedBoundingBox="16336,7853 18882,5442 21434,8138 18888,10548" semanticType="callout" shapeName="Other">
            <msink:sourceLink direction="with" ref="{5542FEA9-2EEC-4100-9A9E-99BF8F5E6595}"/>
            <msink:sourceLink direction="with" ref="{AD644163-B0C3-4D6D-8814-72AF55ED2B3C}"/>
          </msink:context>
        </emma:interpretation>
      </emma:emma>
    </inkml:annotationXML>
    <inkml:trace contextRef="#ctx0" brushRef="#br0">0 3218 56 0,'9'0'29'0,"-5"0"-23"0,1 3-7 16,-5-3 17-16,0 0-13 15,4 4 32-15,0-4-27 16,1 4 25-16,-1 0-24 15,1 0 14-15,-1 0-17 0,5 0 17 16,0 0-18-16,0 0 7 16,0 0-9-16,0 0 6 0,0 0-6 15,4-4 6-15,-4 0-6 16,0 0 15-16,4 0-14 16,-8 0 7-16,4 0-8 15,-5 0 4-15,5-4-6 16,5-4 9-16,-6 4-8 15,-3 0 2-15,4-4-3 16,0 4 8-16,0-4-7 16,0 1 7-16,-1-1-6 15,1 0 12-15,0-4-11 16,5-4-8-16,-1 4 4 0,0 0 7 16,-4 0-5-16,0 0-1 15,5-7 11 1,-1-1-10-16,9 0 5 15,-4 0-5-15,-4 0 2 16,-1 0-3-16,0 1-3 16,-4-5 1-16,5 4 9 15,-1 0-6-15,0 0-7 16,-4 5 5-16,5-1-1 16,-5 0 1-16,4-4 0 15,0 0 0-15,1-4 0 0,-5 1 0 16,0-1-3-1,-1 4 2-15,6 0 4 16,-5 0-3-16,0 1 3 0,0-1-2 16,0 0 5-16,-1 0-5 15,-3 0 9-15,-1 0-8 16,1-3 5-16,-1-1-6 16,1-4 3-16,-1 4-3 15,1-3-1-15,-1-1 1 16,1 8-1-16,-1-8-3 15,5 1 2 1,0 3 4-16,0 0-3 16,0 8-2-16,0 0 1 15,0 0 1-15,-1 5 0 0,1-1 2 16,0 0-1-16,0 0-1 16,0-16-2-1,-4 4 1-15,-1 1 1 16,1-1 0-16,-1 0 0 15,0 0 0-15,5 4 2 16,0 1-1-16,0-1-1 16,0 0 1-16,-4 4 1 15,3 0-1-15,-3 4-6 16,-1-8 4-16,5 5 3 16,-4-5-2-16,-1 0 0 15,5 0 1-15,-4 4-1 16,4 0 0-16,-1 1-3 0,1-1 2 15,0-4 1-15,0 0 0 16,5 0 2-16,-1 0-1 16,9-3-1-16,-4-5 1 15,-5 0-1-15,1 0 0 16,-1 1 2-16,-4-5-1 16,0-4-3-16,0 5 1 15,-5-1 4-15,5 0-3 16,0 0 0-16,-4 5 1 15,-1-1-7-15,1 4 5 16,-1 4 8-16,1 1-5 16,-1-1-7-16,5 4 5 15,0 0-1-15,0 0 1 16,4 0-6-16,1 0 5 0,3-3 3 16,1 3-2-16,0-4 0 15,0 0 1-15,0-4-1 16,0 1 0-16,-5-9 0 15,5 0 0-15,-5-3 2 16,1-1-1-16,-1 0-1 16,-4 0 1-16,0-11 1 15,0 3-1-15,-5 9-3 16,1 3 1-16,-1 0 4 16,1 4-3-16,-1-3-2 15,0 7 1-15,1 0 4 16,-1 0-3-16,1 1-2 0,-1-1 1 15,1 0 4-15,-1-4-3 16,1-3-2-16,-1 3 1 16,1 4 1-16,-1 0 0 15,0 1 2-15,1-1-1 16,-1 4-1-16,1 0 1 16,-1 0-1-16,1 0 0 15,-1 5 2-15,1-1-1 16,-1 0-3-16,1 0 1 15,-1 4 1-15,5-4 0 16,0-4-9-16,4 5 7 16,5 3 1-16,9 4 1 15,4 4-3-15,0 4 2 16,5 0 1-16,0 8 0 0,4 0 0 16,-5 4 0-16,-3-1 0 15,-6 5 0-15,1 4-3 16,-5 4 2-16,1 0 6 15,-5 15-4-15,-5 5-3 16,0 0 2-16,-4-1 3 16,0 1-3-16,0-5-5 15,0-3 4-15,0-4 6 16,4 3-5-16,1-7-2 16,-1 0 2-16,0-4 0 15,5 3 0-15,0-3 0 16,0-4 0-16,13 4 0 15,0 0 0-15,-4-1 0 0,0 1 0 16,0-4-3-16,-5 0 2 16,-4 4 6-16,0 3-4 15,-5-3 3-15,0 4-3 16,-4 0-1-16,0 3 1 16,-4 1-1-16,-1-4 0 15,1 0 0-15,-1-1 0 16,1-3 0-16,-1 0 0 15,0-8 0-15,5 4 0 16,0-5 0-16,-4-3 0 16,-1-4-3-16,5 4 2 15,5 0 1-15,-6 4 0 16,6 0 2-16,-10-8-1 16,1 0-1-16,4 3 1 15,-5-3 1-15,1 8-1 0,-1-4-3 16,0 4 1-16,1 0 1 15,-1 4 0-15,1-4 0 16,-1 3 0-16,1-3 0 16,-1 8 0-16,1-4 5 15,4 8-4-15,-5-5-3 16,1 5 2-16,-1 0-3 16,5 0 2-16,-5-5 1 15,5 1 0-15,5 8 0 16,-1-4 0-16,0 3-3 15,1-3 2-15,-1 0 4 16,1-4-3-16,3-1-2 0,-3 1 1 16,-1-4 6-16,1 0-4 15,-6 0 0-15,1-1 0 16,0 1-1-16,0 4 0 16,-4-4 0-16,-1 4 0 15,1 7 0-15,4-3 0 16,-1 0 0-16,1-4 0 15,5 3 0-15,-1-3 0 16,0 0 0-16,-4 0 0 16,0-1 0-16,0-7 0 15,-4-4 2-15,4 8-1 16,4 4-1-16,0 0 1 16,1-5-1-16,-1 5 0 0,1 0 0 15,-1-4 0-15,0 0 0 16,5-5 0-16,-5 9-3 15,1-8 2-15,-1 0 4 16,1 4-3-16,-5 0-2 16,-1-1 1-16,1 1 4 15,0 4-3-15,-4 4-2 16,4 0 1-16,-5-1 6 16,5-3-4-16,-5-4-3 15,1 0 2-15,-1 0-3 16,1-1 2-16,-1 1 1 15,5-4 0-15,-4 0-3 16,8 0 2-16,-4 0 6 16,4-1-4-16,1-3-3 0,-1 4 2 15,1 4 0-15,-6-4 0 16,1 16 0 0,0-5 2-16,0-3-1 15,0 0-3-15,-4-8 1 16,-1 0 4-16,0-1-3 15,5 9-5-15,-4-8 4 16,-1-4 3-16,5 4-2 16,0-4 0-16,0 0 1 15,0 0-4-15,4-5 2 16,10 5 4-16,-10-4-3 16,0 0 3-16,-4-4-2 15,0 0 2-15,-13 0-33 16,-1 12 24-1,1-4-88-15,-5 12 73 0,0 11-140 16,-4 5 122 0,-5 4-41-16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9:18.15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1A743C46-9119-4435-8D18-CA5D1E03690D}" emma:medium="tactile" emma:mode="ink">
          <msink:context xmlns:msink="http://schemas.microsoft.com/ink/2010/main" type="writingRegion" rotatedBoundingBox="14300,12514 20422,12388 20457,14093 14335,14218"/>
        </emma:interpretation>
      </emma:emma>
    </inkml:annotationXML>
    <inkml:traceGroup>
      <inkml:annotationXML>
        <emma:emma xmlns:emma="http://www.w3.org/2003/04/emma" version="1.0">
          <emma:interpretation id="{88173440-34E7-437F-8FC1-53F6D02FAC2E}" emma:medium="tactile" emma:mode="ink">
            <msink:context xmlns:msink="http://schemas.microsoft.com/ink/2010/main" type="paragraph" rotatedBoundingBox="19539,12903 14762,13335 14710,12761 19487,123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B8B572E-32F6-47C9-A864-319EDB24B7B1}" emma:medium="tactile" emma:mode="ink">
              <msink:context xmlns:msink="http://schemas.microsoft.com/ink/2010/main" type="line" rotatedBoundingBox="19539,12903 14762,13335 14710,12761 19487,12328"/>
            </emma:interpretation>
          </emma:emma>
        </inkml:annotationXML>
        <inkml:traceGroup>
          <inkml:annotationXML>
            <emma:emma xmlns:emma="http://www.w3.org/2003/04/emma" version="1.0">
              <emma:interpretation id="{AE128203-5A6D-4171-8916-81FDA7AE7515}" emma:medium="tactile" emma:mode="ink">
                <msink:context xmlns:msink="http://schemas.microsoft.com/ink/2010/main" type="inkWord" rotatedBoundingBox="14914,13321 14762,13335 14710,12761 14862,12747"/>
              </emma:interpretation>
              <emma:one-of disjunction-type="recognition" id="oneOf0">
                <emma:interpretation id="interp0" emma:lang="en-US" emma:confidence="0">
                  <emma:literal>{</emma:literal>
                </emma:interpretation>
                <emma:interpretation id="interp1" emma:lang="en-US" emma:confidence="0">
                  <emma:literal>(</emma:literal>
                </emma:interpretation>
                <emma:interpretation id="interp2" emma:lang="en-US" emma:confidence="0">
                  <emma:literal>[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538-756 100 0,'-9'0'46'0,"5"0"-37"0,-10 0-11 0,5 4 44 16,9-4-34-16,-8 8 43 16,-1-4-39-16,-5-4 39 15,5 8-38-15,-4-4 24 0,4 4-27 16,0 4 8-16,0 8-12 15,0 7-4-15,5 13-1 16,4 8-1-16,4 11 0 16,1 12 0-16,-1 9 0 15,1-5-20-15,4-16 16 16,4-19-94-16,5-24 76 16,-5-32-157-1</inkml:trace>
        </inkml:traceGroup>
        <inkml:traceGroup>
          <inkml:annotationXML>
            <emma:emma xmlns:emma="http://www.w3.org/2003/04/emma" version="1.0">
              <emma:interpretation id="{74DDE463-04EC-4A66-8132-4EF7562E138C}" emma:medium="tactile" emma:mode="ink">
                <msink:context xmlns:msink="http://schemas.microsoft.com/ink/2010/main" type="inkWord" rotatedBoundingBox="17120,12955 16988,12967 16961,12673 17093,12661"/>
              </emma:interpretation>
              <emma:one-of disjunction-type="recognition" id="oneOf1">
                <emma:interpretation id="interp5" emma:lang="en-US" emma:confidence="1">
                  <emma:literal>(</emma:literal>
                </emma:interpretation>
                <emma:interpretation id="interp6" emma:lang="en-US" emma:confidence="0">
                  <emma:literal>{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[</emma:literal>
                </emma:interpretation>
              </emma:one-of>
            </emma:emma>
          </inkml:annotationXML>
          <inkml:trace contextRef="#ctx0" brushRef="#br0" timeOffset="-703.6315">2772-807 168 0,'-13'-12'75'0,"13"12"-59"0,-14-20-20 0,10 20 53 16,-5 0-39-16,0 0 16 15,0 0-19-15,0 0 5 16,-4 12-9-16,4 0 1 0,0 15-3 16,0 21-1-16,0-8 1 15,5-1-1-15,8-3 0 16,10 0-82-16,-1-9 65 15,5-7-168 1</inkml:trace>
        </inkml:traceGroup>
        <inkml:traceGroup>
          <inkml:annotationXML>
            <emma:emma xmlns:emma="http://www.w3.org/2003/04/emma" version="1.0">
              <emma:interpretation id="{A3761DB2-C1DA-4909-8132-DAABDB7F7F72}" emma:medium="tactile" emma:mode="ink">
                <msink:context xmlns:msink="http://schemas.microsoft.com/ink/2010/main" type="inkWord" rotatedBoundingBox="19522,12721 19461,12727 19432,12409 19494,12403">
                  <msink:destinationLink direction="to" ref="{05EFA6A2-3329-4BEC-834F-04B7B2F25901}"/>
                </msink:context>
              </emma:interpretation>
              <emma:one-of disjunction-type="recognition" id="oneOf2">
                <emma:interpretation id="interp10" emma:lang="en-US" emma:confidence="0.5">
                  <emma:literal>I</emma:literal>
                </emma:interpretation>
                <emma:interpretation id="interp11" emma:lang="en-US" emma:confidence="0">
                  <emma:literal>\</emma:literal>
                </emma:interpretation>
                <emma:interpretation id="interp12" emma:lang="en-US" emma:confidence="0">
                  <emma:literal>|</emma:literal>
                </emma:interpretation>
                <emma:interpretation id="interp13" emma:lang="en-US" emma:confidence="0">
                  <emma:literal>l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-1219.6108">5136-1085 204 0,'-27'-12'92'0,"27"12"-73"0,0 0-24 0,0 0 86 16,0 4-65 0,0-4 34-16,0 4-36 0,0 0-5 15,4 8-6-15,1 0 3 0,-1 12-5 16,1-4-17-16,4 15 13 16,0-7-100-16,4 12 80 15,-4-5-187 1,9 17 161-16,-5-9-7 15</inkml:trace>
        </inkml:traceGroup>
      </inkml:traceGroup>
    </inkml:traceGroup>
    <inkml:traceGroup>
      <inkml:annotationXML>
        <emma:emma xmlns:emma="http://www.w3.org/2003/04/emma" version="1.0">
          <emma:interpretation id="{B13AA129-7D8D-45DC-B23C-86F44D36A606}" emma:medium="tactile" emma:mode="ink">
            <msink:context xmlns:msink="http://schemas.microsoft.com/ink/2010/main" type="paragraph" rotatedBoundingBox="14317,13352 20440,13226 20457,14093 14335,14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F80FD4-8C7B-405F-8E6A-4727D05B99C0}" emma:medium="tactile" emma:mode="ink">
              <msink:context xmlns:msink="http://schemas.microsoft.com/ink/2010/main" type="line" rotatedBoundingBox="14317,13352 20440,13226 20457,14093 14335,14218"/>
            </emma:interpretation>
          </emma:emma>
        </inkml:annotationXML>
        <inkml:traceGroup>
          <inkml:annotationXML>
            <emma:emma xmlns:emma="http://www.w3.org/2003/04/emma" version="1.0">
              <emma:interpretation id="{A1D8A2B3-6834-406E-98E4-79448B0C0D60}" emma:medium="tactile" emma:mode="ink">
                <msink:context xmlns:msink="http://schemas.microsoft.com/ink/2010/main" type="inkWord" rotatedBoundingBox="14318,13411 15390,13389 15402,13989 14331,14010"/>
              </emma:interpretation>
              <emma:one-of disjunction-type="recognition" id="oneOf3">
                <emma:interpretation id="interp15" emma:lang="en-US" emma:confidence="0">
                  <emma:literal>☹</emma:literal>
                </emma:interpretation>
                <emma:interpretation id="interp16" emma:lang="en-US" emma:confidence="0">
                  <emma:literal>☺</emma:literal>
                </emma:interpretation>
                <emma:interpretation id="interp17" emma:lang="en-US" emma:confidence="0">
                  <emma:literal>x</emma:literal>
                </emma:interpretation>
                <emma:interpretation id="interp18" emma:lang="en-US" emma:confidence="0">
                  <emma:literal>k</emma:literal>
                </emma:interpretation>
                <emma:interpretation id="interp19" emma:lang="en-US" emma:confidence="0">
                  <emma:literal>%</emma:literal>
                </emma:interpretation>
              </emma:one-of>
            </emma:emma>
          </inkml:annotationXML>
          <inkml:trace contextRef="#ctx0" brushRef="#br0" timeOffset="-6960.2035">369 12 124 0,'-5'4'55'0,"-8"-4"-43"0,4 0-15 16,9 0 57-1,-27 0-12-15,5 0-29 16,4 0 7-16,0 0-16 0,0 0 3 0,-4 0-5 15,4-4 10-15,-4 4-9 16,4 0 7-16,0 0-7 16,0-4 12-16,1 4-11 15,3-4-2-15,1 4-1 16,-1 0-1-16,6-4 0 16,-1 4 2-16,0 0-1 15,9 0-3-15,-9 4-2 16,0 0 3-1,4 4 4-15,1 4-3 16,-1 0 0-16,1 4 1 16,0 4-4-16,4 0 2 15,0 4-2-15,0-4 2 16,0-1 1-16,4-3 0 0,0 0 0 16,1 0 0-16,4-8-3 15,0-8 2-15,4 0 1 16,1-4 0-16,3 0 0 15,6 0 0-15,-1-4-3 16,-4 4 2-16,0 4 4 16,-5 4-3-16,5 12 0 15,-14 0 1-15,1 8 1 16,-5 0-1-16,-5 8-1 16,-4 4 1-16,0 0-1 15,5-8 0-15,0 0-40 16,-1-8 32-16,5-8-87 0,0-4 73 15,5-4-120 1</inkml:trace>
          <inkml:trace contextRef="#ctx0" brushRef="#br0" timeOffset="-6647.5334">641-108 124 0,'0'16'55'0,"-14"-8"-43"0,5 4-15 0,5 0 85 0,-1-4-65 16,-3 4 44-16,-1 0-44 16,4 0-7-16,1 4-6 15,-1 0-1-15,1 8-2 0,4 0-3 16,0 4 1-16,0 0 4 15,4 4-3-15,1-1-2 16,-5 9 1-16,4-4-10 16,-4 0 8-16,0 0-46 15,0-8 38-15,0-8-69 16,0-8 61-16,0-12-123 16</inkml:trace>
          <inkml:trace contextRef="#ctx0" brushRef="#br0" timeOffset="-6475.5166">645 128 136 0,'14'-20'62'0,"-10"8"-49"0,5-12-16 0,-5 16 15 16,10-4-10-16,-1-4-7 15,5-12 5-15,0 0-110 16,13 0 86-16,0 8-31 15</inkml:trace>
          <inkml:trace contextRef="#ctx0" brushRef="#br0" timeOffset="-6238.7615">641 179 140 0,'0'4'65'0,"9"-4"-51"0,0 0-17 16,-5 4 18-16,5 4-13 16,4 12 8-16,10 0-7 0,8 8 15 15,13 4-14-15,5 4-4 16,5-4 0-16,-5 4 5 0,-4-4-4 16,-5-4-92-1,-9-12 71-15,-4-8-91 16</inkml:trace>
        </inkml:traceGroup>
        <inkml:traceGroup>
          <inkml:annotationXML>
            <emma:emma xmlns:emma="http://www.w3.org/2003/04/emma" version="1.0">
              <emma:interpretation id="{073359A0-7CFB-4082-BC03-2FE6221F3AF4}" emma:medium="tactile" emma:mode="ink">
                <msink:context xmlns:msink="http://schemas.microsoft.com/ink/2010/main" type="inkWord" rotatedBoundingBox="16807,13449 18046,13424 18060,14105 16820,14131"/>
              </emma:interpretation>
              <emma:one-of disjunction-type="recognition" id="oneOf4">
                <emma:interpretation id="interp20" emma:lang="en-US" emma:confidence="1">
                  <emma:literal>10k</emma:literal>
                </emma:interpretation>
                <emma:interpretation id="interp21" emma:lang="en-US" emma:confidence="0">
                  <emma:literal>'0k</emma:literal>
                </emma:interpretation>
                <emma:interpretation id="interp22" emma:lang="en-US" emma:confidence="0">
                  <emma:literal>$0k</emma:literal>
                </emma:interpretation>
                <emma:interpretation id="interp23" emma:lang="en-US" emma:confidence="0">
                  <emma:literal>+0k</emma:literal>
                </emma:interpretation>
                <emma:interpretation id="interp24" emma:lang="en-US" emma:confidence="0">
                  <emma:literal>#0k</emma:literal>
                </emma:interpretation>
              </emma:one-of>
            </emma:emma>
          </inkml:annotationXML>
          <inkml:trace contextRef="#ctx0" brushRef="#br0" timeOffset="-5411.4101">2522 19 144 0,'-4'-4'65'0,"4"4"-51"0,-4-15-17 16,-1 15 71-16,1 4-54 16,4-4 31-16,-5 8-32 15,1-1-8-15,-1 5-2 16,1 4-3-16,4 8 0 0,0 4 0 0,0 12 0 15,0 7 0-15,4 9 0 16,1 0-45-16,-1-9 35 16,1 5-77-16,-1-16 66 15,5 0-119 1</inkml:trace>
          <inkml:trace contextRef="#ctx0" brushRef="#br0" timeOffset="-5003.3224">2986-44 140 0,'-9'36'65'0,"9"-36"-51"0,-22 35-17 16,9-19 68-16,-5 0-52 15,0 4 35-15,-4 0-35 16,-1 0 18-16,6 0-23 15,-1-4 4-15,0 3-8 0,4 1-9 16,14 12 5-16,5 4-7 16,8 4 6-16,10 3-6 15,8-3 6-15,0 0 3 0,0-12-2 16,-4-8-2-16,0-8 1 16,-5-9 18-16,0-10-14 15,-8-13 44-15,-5-12-36 16,-5-16 12-16,-4 4-16 15,0 1-2-15,-9-1-3 16,-4 0-2-16,-1 5 1 16,1 7-21-16,4 8 16 15,0 4-94-15,9 4 76 16,0 8-176 0,5 4 151-16,-1 4-30 15</inkml:trace>
          <inkml:trace contextRef="#ctx0" brushRef="#br0" timeOffset="-4659.3492">3258-72 140 0,'-18'4'65'0,"18"32"-51"0,0-16-17 16,0-12 82-16,0 0-63 0,0 0 32 16,0 3-35-16,0 5 3 15,0 4-11-15,0 4 0 0,0 4-4 16,9 16-1-16,-4 11 1 15,8 5-1-15,-4 7 0 16,4 1-70-16,5-4 55 16,-4-9-107-1,-5-7 93-15,0-12-83 16</inkml:trace>
          <inkml:trace contextRef="#ctx0" brushRef="#br0" timeOffset="-4502.9924">3388 322 160 0,'4'-16'72'0,"1"4"-57"0,12-4-19 0,-8 8 9 0,9-8-5 16,4-4-9-16,5-4 7 16,0-4-77-16,0 5 61 15,4 3-77-15</inkml:trace>
          <inkml:trace contextRef="#ctx0" brushRef="#br0" timeOffset="-4237.2399">3512 345 192 0,'0'20'88'0,"0"-12"-69"0,5 0-24 0,-1 0 64 16,5 4-48-16,5 4-3 16,3 4-4-16,1 0-2 15,5 0-1-15,-1 11-3 0,0-3 1 16,1-4-52-16,-6-4 41 16,1-4-192-1,0-12 159-15,-5-16 5 16</inkml:trace>
        </inkml:traceGroup>
        <inkml:traceGroup>
          <inkml:annotationXML>
            <emma:emma xmlns:emma="http://www.w3.org/2003/04/emma" version="1.0">
              <emma:interpretation id="{A52B105B-0B62-483F-8F02-1863EEEF6391}" emma:medium="tactile" emma:mode="ink">
                <msink:context xmlns:msink="http://schemas.microsoft.com/ink/2010/main" type="inkWord" rotatedBoundingBox="18993,13256 20440,13226 20457,14093 19011,14123">
                  <msink:destinationLink direction="with" ref="{EBBD3858-4628-4747-847D-68AA9F681CC4}"/>
                </msink:context>
              </emma:interpretation>
              <emma:one-of disjunction-type="recognition" id="oneOf5">
                <emma:interpretation id="interp25" emma:lang="en-US" emma:confidence="0.5">
                  <emma:literal>19k</emma:literal>
                </emma:interpretation>
                <emma:interpretation id="interp26" emma:lang="en-US" emma:confidence="0">
                  <emma:literal>19k,</emma:literal>
                </emma:interpretation>
                <emma:interpretation id="interp27" emma:lang="en-US" emma:confidence="0">
                  <emma:literal>19K,</emma:literal>
                </emma:interpretation>
                <emma:interpretation id="interp28" emma:lang="en-US" emma:confidence="0">
                  <emma:literal>19k.</emma:literal>
                </emma:interpretation>
                <emma:interpretation id="interp29" emma:lang="en-US" emma:confidence="0">
                  <emma:literal>K,</emma:literal>
                </emma:interpretation>
              </emma:one-of>
            </emma:emma>
          </inkml:annotationXML>
          <inkml:trace contextRef="#ctx0" brushRef="#br0" timeOffset="-2876.9117">4672-68 68 0,'0'-4'32'0,"0"4"-25"0,0 0-8 15,0 0 8-15,0 0-6 16,0 0 3-16,4 0-3 16,1 0-3-16,-1 0 1 15,1 0 4-15,-1-4-3 16,1 0 12-16,-1 0-10 16,1 4 39-16,-5-4-32 0,0 0 11 15,0 0-14-15,0 4 15 16,0-4-16-16,0 4-2 15,0 0-1-15,0 0 0 0,0 0-1 16,0 0-3-16,4 0 1 16,-4 0 1-16,4 0 0 15,-4 0-3-15,0 0 2 16,0 0 1-16,0 0 0 16,0 0 2-16,0 0-1 15,0 0 19-15,0 4-16 16,0-4 19-16,0 0-18 15,0 0 23-15,-4 0-21 16,0 0 28-16,-1 4-27 16,1 0 16-16,-1 0-18 15,1 0 0-15,-1 0-4 16,1 0-4-16,4 12 1 16,0-4 1-16,0 12 0 15,0-4-3-15,4 11 2 0,1-7 1 16,4 16 0-16,0 24 2 15,-1 7-1-15,1-3-3 16,0-13 1-16,0 1-10 16,-4-20 8-16,-1-4-38 15,1-5 32-15,3 1-58 16,1-24-53 0,5-12 89-1,4-12-50-15</inkml:trace>
          <inkml:trace contextRef="#ctx0" brushRef="#br0" timeOffset="-2298.4554">5528-197 184 0,'-4'0'85'0,"4"0"-67"0,-5-4-23 0,1 4 55 16,-1 0-40-16,1 0 19 15,-5-4-21-15,4 0 26 16,-8 4-26-16,4 0 24 0,-4 0-23 0,-1 0 9 16,-8 0-13-16,0 0 2 15,-10 0-5-15,6 0 5 16,-5 4-6-16,4 0-3 15,-4 4 2-15,4 0 0 16,0 4 0-16,5 0 0 16,-1 0 0-16,6 0-3 15,-1 11 2-15,0-3-2 16,5 4 2-16,-1-4 4 16,1 8-3-16,4-5-2 15,0 9 1-15,0-8 1 16,5 4 0-16,-1-5-6 15,5 5 5-15,0-4-8 0,18-8 6 16,-5 0-1-16,14-5 3 16,-5-3 1-16,14-4 0 15,-5 0-26-15,5 0 21 16,-9 0-1-16,-1 4 3 16,-3 0-11-16,-5 8 11 15,4 12-47-15,-9 7 39 16,-4 9-52-16,-9 0 48 15,-4 7-19-15,-5-3 25 16,4-9-39 0,1-7 36-16,4-8-103 15</inkml:trace>
          <inkml:trace contextRef="#ctx0" brushRef="#br0" timeOffset="-2001.3328">5769-272 208 0,'-9'12'95'0,"9"-12"-75"0,-13 19-25 15,8-15 67-15,-4 4-50 16,0 0 10-16,0 8-15 0,5 0-5 15,-1 12-1-15,1-4-1 16,8 11 0-16,1-7 0 0,4 12 0 16,-5-9-20-16,1 9 16 15,-1-4-75-15,1 3 62 16,-1 9-168 0,5-12 143-16,-5-5-8 15</inkml:trace>
          <inkml:trace contextRef="#ctx0" brushRef="#br0" timeOffset="-1845.0257">5742 132 184 0,'5'-24'85'0,"-5"24"-67"0,22-35-23 0,-22 31 50 16,13-12-37-16,1 0-8 16,12-12 2-16,-3 4-48 0,8-7 36 15,-4 3-108 1,4 0 91-16,-4 4-65 15</inkml:trace>
          <inkml:trace contextRef="#ctx0" brushRef="#br0" timeOffset="-1626.1336">6001-22 248 0,'9'47'111'0,"-9"-47"-87"0,13 32-30 16,-13-24 18-16,9 8-11 0,0-5 0 16,4 17 0-16,-4-4-1 15,5 0 0-15,-1 0-56 16,0-1 44-16,1 1-178 16,-10-16 147-16,1-4-17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9:23.16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BDBEF97-79D5-4E4D-B1C0-32C88F57DA09}" emma:medium="tactile" emma:mode="ink">
          <msink:context xmlns:msink="http://schemas.microsoft.com/ink/2010/main" type="inkDrawing" rotatedBoundingBox="13548,13153 13577,10111 14373,10118 14344,13161" shapeName="Other"/>
        </emma:interpretation>
      </emma:emma>
    </inkml:annotationXML>
    <inkml:trace contextRef="#ctx0" brushRef="#br0">-3 2712 56 0,'0'-16'26'0,"0"16"-21"0,5-4-6 16,-5 4 14-16,4-4-11 16,0 4 14-16,1-4-12 15,-1 0 0-15,5-4-2 16,0-4 1-16,0-12-2 15,5-8 39-15,-6-7-32 16,1-9 12-16,0-7-14 16,5-9 1-16,-1-19-5 0,0-16-4 15,1-8 2-15,-1 0-3 16,1-4 2-16,-1 0 4 0,0 0-3 16,1 0 6-16,-5 20-5 15,0 8-3-15,-1 11 2 16,1 9 0-16,0 7 0 15,-4 9 0-15,-1-17 0 16,1 5 0 0,-1-1-3-16,1 1 2 15,-1 4 1-15,0-5 0 16,5 1-17-16,0 7 13 16,0 1-26-1,0-1 23-15,0-3-11 16,0-9 13-16,0 1-14 15,9 3 14-15,4 1 3 0,-4 3 1 16,0 9 1-16,0 7 0 16,-5 8-3-16,-4 9 2 15,0 7 1-15,0 4 0 16,0 8 2-16,0 12-1 16,-1 12-3-16,1 7 1 15,0 9 6-15,0 8-4 16,0-1 3-16,4 1-3 15,1 3-3-15,-1 1 1 16,5-4 1-16,0-5 0 16,-5 5-3-16,1 3 2 15,-1 1 6-15,-4 3-4 0,0 5 0 16,-5-1 0-16,-4 5-4 16,-4-5 2-16,-1 1 6 15,-3-1-4-15,-1 1 0 16,-5 7 0-16,1 5-4 15,-5 7 2-15,0-4 4 16,5-3-3-16,-1-5-2 16,1 1 1-16,4-1 4 15,0-7-3-15,5 3-5 16,-1 4 4-16,5 1 3 16,0-5-2-16,5 5 0 15,-1-9 1-15,1-7-1 16,4-1 0-16,4-3 0 15,0-4 0-15,5-5 5 0,9 1-4 16,-9-4-5-16,4 3 3 16,0 1 3-16,-4 4-2 15,-4-1 0-15,-1 5 1 16,0 3-4-16,-4-3 2 16,0 8 6-16,0-5-4 15,-4-7-5-15,-1-5 3 16,0-3 6-16,1-4-5 15,-1-4-4-15,1-5 3 16,-5-3 0-16,0 0 1 16,0-4 2-16,0-4-1 15,0 0-3-15,0-4 1 0,0 0 4 16,0-4-3-16,0 0 0 16,0 0 1-16,0 0-7 15,0 0 5-15,0 0 0 16,0 0 1-1,-5 0-3-15,-4-4-1 16,5-4 3-16,0-4-2 16,-1-4 2-16,1-12 1 15,-5-7 0-15,4-9 0 16,1-11 0-16,-1-9 2 16,1 1-1-16,-1-5-1 15,-4 5 1-15,1-12 1 16,-1-12-1-16,0-5 8 15,0 1-7-15,0 0 13 16,0 32-11-16,0 7 6 0,5-15-7 16,-1 7 12-16,5-15-11 15,5-24 3-15,-1 12-5 16,1 11 5-16,-1 9-6 16,0 3 0-16,1 5 0 15,-1 4-1-15,-4-1 0 16,-4-3 8-16,-1-5-6 15,-3 1 2-15,-1-9-3 16,0 13-3-16,-5 7 1 16,1 1 15-16,0 3-11 15,-5 1 18-15,4 3-16 16,5 1 7-16,-4 3-9 0,0 0 1 16,-1-3-3-16,5-1 5 0,-8 4-5 15,3 1 3-15,-4 3-3 16,0 4-1-16,5 5 1 15,0-1-7-15,4 4 5 16,0 4 8-16,0 4-5 16,0-3-1-16,0 3 0 15,0 0 1-15,0 0-1 16,0 4-3-16,0 4 1 16,1 4 4-16,-1 8-3 15,0 4-2-15,0 4 1 16,0 8 1-16,0 8 0 15,0 11 2-15,0 13-1 16,0-1-3-16,0 5 1 16,0-1 6-16,0 1-4 0,1 11 6 15,-6 8-6-15,5 5-3 16,-4 3 2-16,-1 4 3 16,6-8-3-16,3-3 0 15,1 11 1-15,4 8-1 16,0 4 0-16,4-8 0 15,1-27 0-15,-1-13-3 16,0 17 2-16,5 35 4 16,-4-8-3-16,-1 0 0 15,1-8 1-15,-1-11-1 16,1-13 0-16,-5-4 2 0,0-3-1 16,0-8 2-16,4-5-2 15,-4 1-3-15,0 3 1 16,5 1-2-16,-5-1 2 15,0 1 4-15,0-4-3 16,0-1 0-16,0-3 1 16,0 7 1-16,0-3-1 15,-5-8-3-15,5-5 1 16,-4 1 4-16,-1-4-3 16,5 0 0-16,-4-1 1 15,-1-3-1-15,1 0 0 16,-1-4 0-16,1 0 0 15,-5-5 0-15,5-3 0 16,-1 0 0-16,1 0 0 0,-1-4 2 16,5 4-1-16,0 0-3 15,-4-4 1-15,-1 0-22 16,5-4 18-16,0-4-54 16,0 8 46-16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9:38.44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AD644163-B0C3-4D6D-8814-72AF55ED2B3C}" emma:medium="tactile" emma:mode="ink">
          <msink:context xmlns:msink="http://schemas.microsoft.com/ink/2010/main" type="inkDrawing" rotatedBoundingBox="21830,4349 24244,5905 22890,8007 20475,6451" hotPoints="23411,5238 23427,7324 21340,7340 21324,5254" semanticType="enclosure" shapeName="Square">
            <msink:sourceLink direction="with" ref="{2BC88F83-CD75-4B62-B949-B76AB2C2EABB}"/>
            <msink:destinationLink direction="with" ref="{964B256C-9400-434B-9671-D9242930AB3B}"/>
            <msink:destinationLink direction="to" ref="{05EFA6A2-3329-4BEC-834F-04B7B2F25901}"/>
          </msink:context>
        </emma:interpretation>
      </emma:emma>
    </inkml:annotationXML>
    <inkml:trace contextRef="#ctx0" brushRef="#br0">748 58 56 0,'0'-8'29'0,"0"8"-23"0,-4 0-7 0,4 0 39 16,-5 4-30-16,1-4 25 0,-5 4-24 16,5 0 14-16,-5-4-17 15,4 0 17-15,-4 4-18 16,0 0 7-16,0 0-9 15,1 0 9-15,-1 0-9 0,0 0 4 16,0-4-5-16,0 0 5 16,0 4-6-16,5 0 6 15,-5 0-6-15,0-1 0 16,0-3 0-16,0 0 7 16,0 4-6-16,0-4 5 15,0 0-6-15,0 0 6 0,0 0-6 16,0 0 6-16,0-4-6 15,0 4 3-15,-4-3-3 16,4-1 2 0,-4 0-2-16,-1 4 2 0,1-4-2 15,0 4-3-15,-1-8 1 16,1 4 1-16,0 0 0 16,-1 0 0-16,1 4 0 15,-1 0-3-15,1 0 2 16,0 0 4-16,-1 0-3 15,1 0 0-15,0 0 1 16,4 0-1-16,-5 0 0 16,5 0 0-16,-4 0 0 15,4 0 0-15,-4 0 0 16,4 0-3-16,-5 0 2 0,5 0 4 16,-4 8-3-16,4-4 0 15,-4 0 1-15,-1 0-7 16,1 4 5-16,4-4 0 15,-4 3 1-15,-1 1 2 16,1 0-1-16,4 0-1 16,0 4 1-16,0-4-4 15,5 4 2-15,-1 0-5 16,1 0 5-16,-1-4 6 16,5 4-5-16,0-1-2 15,0 1 2-15,0 0-3 0,0 0 2 16,0 0 4-16,0 8-3 15,0-4 3-15,0 3-2 16,0 1-1-16,0 0 1 16,0-4-1-16,0 4 0 15,0-4-3-15,0 3 2 16,0-3 4-16,0 4-3 16,0 0-2-16,0 4 1 15,0-4-2-15,0 11 2 16,0-3 4-16,0 4-3 15,0-8 3-15,0 3-2 16,0-3-3-16,0 4 1 16,0-4 4-16,0-1-3 0,0-3 0 15,-4 4 1-15,4-4 1 16,-5 4-1-16,5-5-1 16,0 5 1-16,0 0-13 15,0 0 10-15,0 0 9 16,0-5-6-16,0-3-3 15,0 4 2-15,0-4-3 16,0 0 2-16,0 0 1 16,0-1 0-16,0-3 0 15,0 4 0-15,0-4 2 16,0 0-1-16,0 0 2 16,0 12-2-16,0-5-3 0,0 1 1 15,0-4 4-15,0 4-3 16,0-4-2-16,0 0 1 15,0 0 4-15,0-1-3 16,0 1 0-16,0 0 1 16,0 0-1-16,0 0 0 15,0 0 2-15,0 3-1 16,0-3-6-16,0 4 4 16,0-4 3-16,0 12-2 15,0-4 0-15,0-1 1 16,0-3-1-16,0 0 0 15,0-4 0-15,0 0 0 16,0 0 2-16,0-1-1 16,0-3-3-16,0 0 1 15,0 0 1-15,0-4 0 16,0 0 0-16,0 0 0 0,0 0-6 16,5 0 5-16,-1 0 8 15,1 0-5-15,-1-5-4 16,10 5 2-16,-1 0 0 15,0 0 0-15,1-4 0 16,4 4 0-16,-5 0 2 16,9 0-1-16,-4-4-3 15,9 8 1-15,-5 0-2 16,5 4 2-16,-5-4 1 16,9 7 0-16,-4-3-3 15,4 4 2-15,-4-4 6 0,0 0-4 16,-5-4 6-16,5 0-6 15,-5-5 3-15,5-3-3 16,-5 0-3-16,10 0 1 16,-6 0 4-16,6 0-3 15,-6 0-2-15,5 0 1 16,-4-4 1-16,4 4 0 16,-4-4 0-16,4 0 0 15,-4 0 8-15,0 0-6 16,0 0 10-16,-1 0-9 15,-3 0 2-15,-1 0-4 16,-4 0-1-16,0-4 1 16,4 4 1-16,-4 0-1 15,-5 0-1-15,1-4 1 16,-1 4-1-16,0 0 0 0,1 0 0 16,-1 0 0-16,-4 0 2 15,4 0-1-15,-4 0 2 16,5 0-2-16,-5 0-3 15,4 0 1-15,-4 0 1 16,9 0 0-16,-5 0 2 16,5 0-1-16,0 0 2 15,0 0-2-15,-1 0-1 16,1 4 1-16,0 0-4 16,0 0 2-16,-5 0 4 15,5 0-3-15,0 0 0 16,0 0 1-16,-5 0-1 0,5 0 0 15,-5 0 2-15,5-4-1 16,-4 0-6-16,4 0 4 16,-1 0 6-16,1 0-5 15,0 0-2-15,0 4 2 16,-5 0 0-16,5-4 0 16,-5 0 0-16,5 0 0 15,-4 0 0-15,-1 0 0 16,0 0 2-16,1 0-1 15,-1 0-3-15,1 0 1 16,-1 0 6-16,0 0-4 16,-4 0-3-16,5 0 2 15,-5 0 0-15,4 0 0 16,-4 0 0-16,4 0 0 0,1 0-3 16,8 0 2-16,-4 0 4 15,0 0-3-15,-1 0 0 16,1 0 1-16,0 0-1 15,0 0 0-15,0 0-6 16,0 0 5-16,-1 0-8 16,1 0 6-16,0 0 2 15,0-4 1-15,0 0-3 16,4 4 2-16,-4 0-5 16,4 0 5-16,-4 0-8 15,4 0 6-15,-4 0 2 16,0-4 1-16,-5 0 2 15,1-4-1-15,-1 4 8 0,1-4-7 16,-1 0 5-16,-4-4-6 16,0 4 11-16,0-7-9 15,0 3 24-15,-5-8-21 16,0 4 15-16,1-12-16 16,-1 8 11-16,-4-7-11 15,0 3 13-15,-4-16-13 16,4 8 3-16,-5-11-6 15,1 7 8-15,0-11-8 16,-1 7-1-16,-4-15 0 16,5 7-1-16,-1 0 0 15,1 9 0-15,4-5 0 16,0 8 2-16,0 1-1 16,0 3-3-16,0-8 1 0,0 5 4 15,0-1-3-15,0 8-5 16,0-3 4-16,0 7 8 15,0-4-5-15,0 4-7 16,0 1 5-16,0-1-1 16,0 0 1-16,0 4 0 15,-5-4 0-15,5 5 0 16,0-1 0-16,0 4 2 16,-4-12-1-16,4 4-1 15,-5-3 1-15,1 3 1 16,4 0-1-16,0 4-3 15,0 0 1-15,0 5-2 0,-4-1 2 16,4 0 4-16,-5-4-3 16,1 4 0-16,-1-4 1 15,1 4-1-15,-1-3 0 16,1 3 0-16,-1-12 0 16,1 4 0-16,-1 1 0 15,1 3 2-15,-1-4-1 16,1 4-1-16,0-4 1 15,-1 4-1-15,1 1 0 16,-1-1 0-16,1 0 0 16,-1 4 0-16,1-4 0 15,-1 5 0-15,1-1 0 16,-1 4-3-16,1 4 2 16,4 0-2-16,-4 0 2 15,-1 0 1-15,1 0 0 0,-1 0 2 16,1 0-1-16,-1 0-1 15,-4 0 1-15,5 4-4 16,-5-3 2-16,0 3 4 16,-4-4-3-16,4 0-2 15,-5 0 1-15,1 4-2 16,-5 4 2-16,5 0 1 16,-14-4 0-16,5 4 0 15,-1-4 0-15,6 0 2 16,-6 0-1-16,5 0-1 15,-4 0 1-15,4 0-1 16,-4 0 0-16,4 0-3 0,-4 12 2 16,4 0 1-16,-4-8 0 15,4 0-3-15,-4 4 2 16,4 0 1-16,-9 4 0 16,5-4 2-16,-5 0-1 15,5-4 2-15,-5 0-2 16,5 0-3-16,-5 4 1 15,5 0 1-15,-10 0 0 16,6-4-3-16,-6 0 2 16,6 0 4-16,-1 4-3 15,5 0 0-15,-5 0 1 16,4 0-1-16,1-1 0 16,0 1 0-16,0 0 0 15,4-4 0-15,0 4 0 16,0 0 2-16,-4-8-1 0,4 0 5 15,-4 0-5-15,-1 0 6 16,-8 1-6-16,4-1-3 16,-13-4 2-16,9 0-3 15,-9 4 2-15,4 0 1 16,-4-4 0-16,4 0 0 16,1 0 0-16,4 0-28 15,-1 0 22-15,6 0-108 16,-1-4 89-16,5 0-212 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9:53.18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C10D082-B9C5-41E8-8EB3-9A9FCFFDADFD}" emma:medium="tactile" emma:mode="ink">
          <msink:context xmlns:msink="http://schemas.microsoft.com/ink/2010/main" type="writingRegion" rotatedBoundingBox="21122,4123 26852,3920 26880,4693 21150,4896"/>
        </emma:interpretation>
      </emma:emma>
    </inkml:annotationXML>
    <inkml:traceGroup>
      <inkml:annotationXML>
        <emma:emma xmlns:emma="http://www.w3.org/2003/04/emma" version="1.0">
          <emma:interpretation id="{C4DA68ED-247A-4FC8-B256-EC81C8B15C7C}" emma:medium="tactile" emma:mode="ink">
            <msink:context xmlns:msink="http://schemas.microsoft.com/ink/2010/main" type="paragraph" rotatedBoundingBox="21122,4123 26852,3920 26880,4693 21150,48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A1E266-C0F0-4DC3-8736-B22DB0946B2C}" emma:medium="tactile" emma:mode="ink">
              <msink:context xmlns:msink="http://schemas.microsoft.com/ink/2010/main" type="line" rotatedBoundingBox="21122,4123 26852,3920 26880,4693 21150,4896"/>
            </emma:interpretation>
          </emma:emma>
        </inkml:annotationXML>
        <inkml:traceGroup>
          <inkml:annotationXML>
            <emma:emma xmlns:emma="http://www.w3.org/2003/04/emma" version="1.0">
              <emma:interpretation id="{3A1045D7-6986-40ED-A8DF-F2B1880B6982}" emma:medium="tactile" emma:mode="ink">
                <msink:context xmlns:msink="http://schemas.microsoft.com/ink/2010/main" type="inkWord" rotatedBoundingBox="21125,4210 23329,4132 23354,4818 21150,4896"/>
              </emma:interpretation>
              <emma:one-of disjunction-type="recognition" id="oneOf0">
                <emma:interpretation id="interp0" emma:lang="en-US" emma:confidence="0">
                  <emma:literal>Ent....</emma:literal>
                </emma:interpretation>
                <emma:interpretation id="interp1" emma:lang="en-US" emma:confidence="0">
                  <emma:literal>Era....</emma:literal>
                </emma:interpretation>
                <emma:interpretation id="interp2" emma:lang="en-US" emma:confidence="0">
                  <emma:literal>Er"....</emma:literal>
                </emma:interpretation>
                <emma:interpretation id="interp3" emma:lang="en-US" emma:confidence="0">
                  <emma:literal>Eros....</emma:literal>
                </emma:interpretation>
                <emma:interpretation id="interp4" emma:lang="en-US" emma:confidence="0">
                  <emma:literal>End....</emma:literal>
                </emma:interpretation>
              </emma:one-of>
            </emma:emma>
          </inkml:annotationXML>
          <inkml:trace contextRef="#ctx0" brushRef="#br0">-141-1328 116 0,'-4'16'52'0,"4"-16"-41"0,-27 20-14 15,23-17 26-15,-5 13-19 16,4-4 41-16,-8 8-34 0,4-4-19 16,-4 12 8-16,4-5 0 0,0 25 0 15,0-4-2-15,0 11 1 16,0-7 6-16,0 7-4 15,0-7-3-15,5-5 2 16,-1-3 14-16,10-8-11 16,-1-5-1-16,23-15-1 15,-5 0-1-15,18-4 0 16,-8 0-12-16,8-4 10 16,-5 0-53-16,1-8 43 15,-5 0-119 1</inkml:trace>
          <inkml:trace contextRef="#ctx0" brushRef="#br0" timeOffset="187.6193">-243-813 168 0,'-27'-8'78'0,"27"8"-61"0,-4 0-21 15,4 0 39-15,0 0-28 16,0 0 3-16,17-12-7 15,-3 4-2-15,17-3 0 16,-4-1 4-16,13 0-4 0,-9 0-56 0,9-12 44 16,-9 4-165-1</inkml:trace>
          <inkml:trace contextRef="#ctx0" brushRef="#br0" timeOffset="375.2418">-190-1360 196 0,'-27'-8'88'0,"27"8"-69"0,5 0-24 0,-5 0 8 15,13 4-4-15,-4-4 1 16,14 0 0-16,-1 0-34 16,9 4 27-16,-4 0-130 15,13 4 107-15,-4 4-31 16</inkml:trace>
          <inkml:trace contextRef="#ctx0" brushRef="#br0" timeOffset="752.7935">225-749 160 0,'0'0'72'0,"0"0"-57"0,0-28-19 16,0 24 37-16,0-16-27 15,0 4 20-15,0-19-19 16,0 3 4-16,0-12-7 16,0 9-3-16,4-17 0 0,1 8-4 0,-1 5 2 15,1 3-2-15,4 16 2 16,0 4-13-16,4 20 11 16,-4 0-16-16,13 20 14 15,-4-4-8-15,4 16 9 16,-4-5 2-16,4 9 2 15,-4-4 0-15,5-5 0 16,-6-3 2-16,1-16-1 16,0 0 11-16,0-24-10 15,-5 0 0-15,5-16-1 16,-4 5-29-16,3-9 22 16,1 4-99-1,5-12 81-15,-6 5-57 0</inkml:trace>
          <inkml:trace contextRef="#ctx0" brushRef="#br0" timeOffset="1018.5933">916-1372 208 0,'-9'0'92'0,"9"0"-73"0,-18 12-24 15,14-8 22-15,-5 4-15 16,0 4 11-16,-4 4-10 0,4 0 2 15,0 7-4-15,0-3-3 16,4 0 1-16,1-4-2 0,4 4 2 16,0-4 1-16,4 3 0 15,1-3 2-15,4 4-1 16,0-4-3-16,-5 12 1 16,1-5 6-16,-1 9-4 15,-4-4-64-15,0 4 49 16,0-9-177-1</inkml:trace>
          <inkml:trace contextRef="#ctx0" brushRef="#br0" timeOffset="1175.0014">1077-1050 268 0,'-5'8'121'16,"5"-8"-95"-16,0 12-33 0,0-8 26 0,0 0-17 15,0 0-17-15,5 4 12 16,-5-4-100-16,9-4 80 16,-5 0-173-16</inkml:trace>
          <inkml:trace contextRef="#ctx0" brushRef="#br0" timeOffset="1315.6641">1411-1145 172 0,'0'12'78'0,"0"-12"-61"0,-4 12-21 0,4-8 11 16,0 0-6-16,0 0-155 16,4 0 122-16,1 0-24 15</inkml:trace>
          <inkml:trace contextRef="#ctx0" brushRef="#br0" timeOffset="1440.797">1701-1153 160 0,'-9'20'72'0,"9"-20"-57"0,0 8-19 0,0-4-162 15</inkml:trace>
          <inkml:trace contextRef="#ctx0" brushRef="#br0" timeOffset="1534.5586">1893-1272 136 0,'0'16'62'0,"0"-16"-49"0,-14 48-16 15,10-40-35-15,-1 4 29 16,1-1-101-16</inkml:trace>
        </inkml:traceGroup>
        <inkml:traceGroup>
          <inkml:annotationXML>
            <emma:emma xmlns:emma="http://www.w3.org/2003/04/emma" version="1.0">
              <emma:interpretation id="{5003E1B3-FEAE-4B0D-90E5-B381474A9A66}" emma:medium="tactile" emma:mode="ink">
                <msink:context xmlns:msink="http://schemas.microsoft.com/ink/2010/main" type="inkWord" rotatedBoundingBox="25600,3965 26852,3920 26878,4644 25625,4688"/>
              </emma:interpretation>
              <emma:one-of disjunction-type="recognition" id="oneOf1">
                <emma:interpretation id="interp5" emma:lang="en-US" emma:confidence="0">
                  <emma:literal>Ens</emma:literal>
                </emma:interpretation>
                <emma:interpretation id="interp6" emma:lang="en-US" emma:confidence="0">
                  <emma:literal>En9</emma:literal>
                </emma:interpretation>
                <emma:interpretation id="interp7" emma:lang="en-US" emma:confidence="0">
                  <emma:literal>ENT</emma:literal>
                </emma:interpretation>
                <emma:interpretation id="interp8" emma:lang="en-US" emma:confidence="0">
                  <emma:literal>End</emma:literal>
                </emma:interpretation>
                <emma:interpretation id="interp9" emma:lang="en-US" emma:confidence="0">
                  <emma:literal>EN9</emma:literal>
                </emma:interpretation>
              </emma:one-of>
            </emma:emma>
          </inkml:annotationXML>
          <inkml:trace contextRef="#ctx0" brushRef="#br0" timeOffset="2629.037">4247-1490 136 0,'0'-8'62'0,"0"8"-49"0,-4 4-16 0,4-4 4 16,0 12-2-16,-5 4 4 15,1 4-3-15,4 4 3 16,-5 3-2-16,1 5 16 0,-1 8-13 16,1-1-2-16,-5 1 0 15,0 4-2-15,5-5 0 16,-1 5-3-16,1 0 2 15,-1-5 4-15,5-7-3 16,0 0-2-16,5-9 1 16,4-3 4-16,4-8-3 15,5 0 9-15,0-8-7 16,4-4-4-16,5 0 2 16,0 0-6-16,-1 4 5 0,1-4-62 15,-5 0 50 1,5 0-100-16</inkml:trace>
          <inkml:trace contextRef="#ctx0" brushRef="#br0" timeOffset="2879.2457">4296-1085 184 0,'-9'-4'85'0,"9"0"-67"0,0-8-23 0,0 8 13 16,5 0-7-16,4-4-6 15,0 4 4-15,8 0-8 16,6 4 6-16,-1 0-23 16,0 0 20-16,1 0-73 15,-1 0 61-15,0-4-80 16</inkml:trace>
          <inkml:trace contextRef="#ctx0" brushRef="#br0" timeOffset="3082.5295">4220-1506 224 0,'-13'20'101'0,"9"-20"-79"0,8-4-28 0,1-4 10 0,8 0-5 16,9-7-2-16,1-5 2 16,8 0-61-16,0 0 49 15,0 4-158-15,5 0 131 16,8 9 6-16</inkml:trace>
          <inkml:trace contextRef="#ctx0" brushRef="#br0" timeOffset="3676.629">4702-1291 120 0,'-18'39'55'0,"18"-15"-43"0,-22 4-15 0,13-16 26 16,5-1-19-16,-1 5 19 15,1 0-18-15,4 4 26 16,0-4-23-16,4 0 15 0,-8 0-17 15,4-5 0-15,9 5-7 16,-1-4 1 0,-3 0 3-16,-1 0-3 15,1-4 3-15,-1 4-2 16,1 0-3-16,-1-4 1 16,1 0 12-16,-5-4-9 15,0-4 28-15,0-4-23 16,0 0 11-16,0-4-13 15,-5-8 5-15,-8-4-7 16,4-8 6-16,0-3-6 0,-9-9-5 16,5 0 2-16,-1 1 5 15,5-1-4-15,1 8 3 16,3 8-3-16,1 9-17 16,4 7 12-16,9 8-4 15,8 12 6-15,1 7-21 16,9 5 17-16,4 8-8 15,-4-4 10-15,-5-5-23 16,9 13 21-16,-4-4 2 16,4 0 3-16,-4-5 1 0,0-7 0 15,-5-4 39-15,-4-24-31 16,0 0 26-16,-5-24-25 16,1 9 3-16,-5-29-8 15,-5 8-11-15,1-7 5 16,-1 7-38-16,-4 9 31 15,0 3-106-15,4 8 89 16,1 8-121 0</inkml:trace>
          <inkml:trace contextRef="#ctx0" brushRef="#br0" timeOffset="4024.989">5416-1482 176 0,'-14'4'78'0,"14"-4"-61"0,-36 4-21 16,28 0 39-16,-19 0-28 15,5 0 9-15,-10 4-12 16,6-4 20-16,-1 8-18 16,4-4 0-16,1 4-4 0,4 0-2 15,5 3 1-15,0-3-4 16,13 4 2-16,0-4-2 15,22 4 2-15,-4-4-2 16,13 4 2 0,-4 0 4-16,4 3-3 15,-4 1 6-15,-5 8-5 16,-4-4 0-16,-5 3 0 16,-4-3-24-16,-9 8 18 15,0-4-48-15,-4 3 40 16,-1-7-123-1,1-4 105-15,-1-4-40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7:31.65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09A210E0-2843-46E0-ACCD-5855D7BF8F83}" emma:medium="tactile" emma:mode="ink">
          <msink:context xmlns:msink="http://schemas.microsoft.com/ink/2010/main" type="writingRegion" rotatedBoundingBox="15518,2457 1915,6976 478,2650 14080,-1868"/>
        </emma:interpretation>
      </emma:emma>
    </inkml:annotationXML>
    <inkml:traceGroup>
      <inkml:annotationXML>
        <emma:emma xmlns:emma="http://www.w3.org/2003/04/emma" version="1.0">
          <emma:interpretation id="{4F7902D9-15D4-401C-AD97-0D5A10F37D53}" emma:medium="tactile" emma:mode="ink">
            <msink:context xmlns:msink="http://schemas.microsoft.com/ink/2010/main" type="paragraph" rotatedBoundingBox="6180,2950 14999,790 15503,2845 6683,50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5117E7-32E5-4590-81EF-D1DD243B5969}" emma:medium="tactile" emma:mode="ink">
              <msink:context xmlns:msink="http://schemas.microsoft.com/ink/2010/main" type="inkBullet" rotatedBoundingBox="14859,1242 15096,1185 15162,1453 14925,1511"/>
            </emma:interpretation>
            <emma:one-of disjunction-type="recognition" id="oneOf0">
              <emma:interpretation id="interp0" emma:lang="en-US" emma:confidence="0">
                <emma:literal>0</emma:literal>
              </emma:interpretation>
              <emma:interpretation id="interp1" emma:lang="en-US" emma:confidence="0">
                <emma:literal>o</emma:literal>
              </emma:interpretation>
              <emma:interpretation id="interp2" emma:lang="en-US" emma:confidence="0">
                <emma:literal>O</emma:literal>
              </emma:interpretation>
              <emma:interpretation id="interp3" emma:lang="en-US" emma:confidence="0">
                <emma:literal>U</emma:literal>
              </emma:interpretation>
              <emma:interpretation id="interp4" emma:lang="en-US" emma:confidence="0">
                <emma:literal>•</emma:literal>
              </emma:interpretation>
            </emma:one-of>
          </emma:emma>
        </inkml:annotationXML>
        <inkml:trace contextRef="#ctx0" brushRef="#br0">13069-901 244 0,'-9'-8'111'0,"9"8"-87"0,-9-11-30 0,5 11 69 15,-5 0-51-15,4 0 15 16,-8 0-19-16,4 0-5 15,-9 7-1-15,5 1-5 0,-5 12 2 16,0 12-8-16,9-4 7 0,0-5-7 16,14 9 6-16,8 20-1 15,1-21 3-15,-1-3 4 16,9-16-3-16,-4 0 28 16,4-20-21-16,10-12 19 15,-1-4-19-15,-4-7 2 16,-14-17-7-16,-4 5-26 15,-5-1 19-15,-4 0-97 16,-4 21 80-16,-1 3-244 16</inkml:trace>
      </inkml:traceGroup>
      <inkml:traceGroup>
        <inkml:annotationXML>
          <emma:emma xmlns:emma="http://www.w3.org/2003/04/emma" version="1.0">
            <emma:interpretation id="{36E7BBCA-96C6-46BC-8493-66F342A67E50}" emma:medium="tactile" emma:mode="ink">
              <msink:context xmlns:msink="http://schemas.microsoft.com/ink/2010/main" type="line" rotatedBoundingBox="6180,2950 14274,967 14777,3022 6683,5005"/>
            </emma:interpretation>
          </emma:emma>
        </inkml:annotationXML>
        <inkml:traceGroup>
          <inkml:annotationXML>
            <emma:emma xmlns:emma="http://www.w3.org/2003/04/emma" version="1.0">
              <emma:interpretation id="{D0656324-6126-4D99-9C08-22263C68C2CC}" emma:medium="tactile" emma:mode="ink">
                <msink:context xmlns:msink="http://schemas.microsoft.com/ink/2010/main" type="inkWord" rotatedBoundingBox="6180,2950 8146,2468 8649,4523 6683,5005"/>
              </emma:interpretation>
              <emma:one-of disjunction-type="recognition" id="oneOf1">
                <emma:interpretation id="interp5" emma:lang="en-US" emma:confidence="0">
                  <emma:literal>is:</emma:literal>
                </emma:interpretation>
                <emma:interpretation id="interp6" emma:lang="en-US" emma:confidence="0">
                  <emma:literal>it:</emma:literal>
                </emma:interpretation>
                <emma:interpretation id="interp7" emma:lang="en-US" emma:confidence="0">
                  <emma:literal>i:</emma:literal>
                </emma:interpretation>
                <emma:interpretation id="interp8" emma:lang="en-US" emma:confidence="0">
                  <emma:literal>ini:</emma:literal>
                </emma:interpretation>
                <emma:interpretation id="interp9" emma:lang="en-US" emma:confidence="0">
                  <emma:literal>iwi:</emma:literal>
                </emma:interpretation>
              </emma:one-of>
            </emma:emma>
          </inkml:annotationXML>
          <inkml:trace contextRef="#ctx0" brushRef="#br0" timeOffset="-53761.7105">5158 2338 196 0,'-22'0'88'0,"4"0"-69"0,0-8-24 16,9 4-48-16,1-4 40 15,-1-8-146-15</inkml:trace>
          <inkml:trace contextRef="#ctx0" brushRef="#br0" timeOffset="-55652.5523">5925 1672 116 0,'-4'0'52'0,"-1"4"-41"0,1-4-14 0,4 0 65 15,-4 4-49-15,-5 0 1 16,4 4-9-16,1 4-4 15,-1-1 0-15,5 9-4 0,0 0 2 16,0 16 6-16,0 3-4 16,0 5-3-16,0 4 2 15,0-1 3-15,0 9-3 16,0-5-2-16,5-3 1 16,-1-5-5-16,1 1 5 15,-1-4-14-15,1-9 12 0,-5-3 3 16,0-4 0-16,0-8 9 15,-5-4-7-15,-4-4 5 16,0-5-6-16,-4-3 14 16,-1-3-11-16,-3-5 12 15,-10 0-12-15,-13-4 9 16,-5-4-10-16,-8-4-1 16,-14 0-1-16,0-7-4 15,4 3 2-15,10 0 1 16,4 0 0-16,4 0-23 15,10 1 18-15,3 3-57 16,6-8 48-16,-1 4-134 16</inkml:trace>
          <inkml:trace contextRef="#ctx0" brushRef="#br0" timeOffset="-53918.0722">5426 2619 140 0,'-40'-4'62'0,"17"4"-49"0,6 0-16 0,8 0-55 16,0-4 45-16,0 0-83 0</inkml:trace>
          <inkml:trace contextRef="#ctx0" brushRef="#br0" timeOffset="-54480.8874">5899 1505 124 0,'0'12'55'0,"0"-4"-43"0,0 0-15 0,0 4 9 15,0 0-5-15,4 4-6 16,1 0 4-16,-1-1-129 16</inkml:trace>
          <inkml:trace contextRef="#ctx0" brushRef="#br0" timeOffset="-54199.4625">6077 2405 140 0,'-27'32'65'0,"14"-16"-51"0,-14 15-17 16,18-15 15-16,0 0-10 15,5 0-161-15,-1 0 126 16,10-4 10-16</inkml:trace>
          <inkml:trace contextRef="#ctx0" brushRef="#br0" timeOffset="-54340.2292">6099 1922 140 0,'0'11'62'0,"0"-11"-49"0,0 12-16 0,0-8 7 16,5 4-4-16,-1 4-149 15</inkml:trace>
          <inkml:trace contextRef="#ctx0" brushRef="#br0" timeOffset="-53308.2918">4405 1224 160 0,'-18'0'75'0,"9"-4"-59"0,0 0-20 0,5 0 34 15,-1 0-25-15,10-4-32 16,4-8 22-16,4 0-167 15</inkml:trace>
          <inkml:trace contextRef="#ctx0" brushRef="#br0" timeOffset="-53448.9648">4494 1684 156 0,'-31'-12'69'0,"22"4"-55"0,-5-4-18 0,5 8 9 0,1-12-5 16,3 0-3-16,1 1 2 15,-1-5-50-15,5 0 40 16,0-4-108-16</inkml:trace>
          <inkml:trace contextRef="#ctx0" brushRef="#br0" timeOffset="-53589.7302">4895 1902 248 0,'-40'-8'111'0,"18"0"-87"0,-23 12-30 0,32-4 38 15,-1-4-27-15,1-4-4 16,0-4 0-16,-1 0-94 16,5 0 73-16,1-4-189 15</inkml:trace>
          <inkml:trace contextRef="#ctx0" brushRef="#br0" timeOffset="-54824.7551">5390 534 176 0,'-40'4'78'0,"36"0"-61"0,-1 0-21 0,5-4 45 15,-4 4-33-15,-1 0-6 16,1 4 0-16,4 0 1 16,0 0-3-16,4 0-11 0,5 8 9 15,9 0-212 1</inkml:trace>
          <inkml:trace contextRef="#ctx0" brushRef="#br0" timeOffset="-53011.2189">5154 800 184 0,'-9'24'85'0,"5"-16"-67"0,4 3-23 16,0-11 19-16,4 0-12 16,5-4-40-16,4-7 30 15,10-5-166-15</inkml:trace>
          <inkml:trace contextRef="#ctx0" brushRef="#br0" timeOffset="-52886.1394">5680 780 4 0,'13'-12'-1'0</inkml:trace>
          <inkml:trace contextRef="#ctx0" brushRef="#br0" timeOffset="-52761.0586">5921 824 116 0,'0'12'55'0,"0"-5"-43"0,4 5-15 0,5-8-119 0</inkml:trace>
          <inkml:trace contextRef="#ctx0" brushRef="#br0" timeOffset="-54637.2955">5658 1065 124 0,'-5'12'55'0,"5"0"-43"0,5 4-15 0,-5-8 9 0,4 4-5 16,5 0-9-16,5 4 6 16,-1-4-125-16</inkml:trace>
          <inkml:trace contextRef="#ctx0" brushRef="#br0" timeOffset="-53104.9908">4565 1050 164 0,'-9'4'75'0,"5"-4"-59"0,4-4-20 0,0 0 17 15,4 0-11-15,5-16-37 0,5-12 27 16,8-8-145-16</inkml:trace>
          <inkml:trace contextRef="#ctx0" brushRef="#br0" timeOffset="-47923.1445">5283 796 184 0,'-22'-4'85'0,"9"4"-67"0,-5 0-23 0,4 0 50 16,1 0-37-16,0-4 12 15,-5 0-14-15,0-4-2 16,0 0-2-16,-4 0-52 0,-5-4 39 15,-4 0-200-15</inkml:trace>
          <inkml:trace contextRef="#ctx0" brushRef="#br0" timeOffset="-48142.0415">5796 899 148 0,'-9'-4'65'0,"5"4"-51"0,-1 4-17 15,5-4 63-15,-9 4-48 16,0-8 38-16,-4 0-37 15,0-4 12-15,-1-4-18 16,1 0 2-16,-1 0-7 0,6-3-23 0,-1 3 16 16,0 0-255-1</inkml:trace>
          <inkml:trace contextRef="#ctx0" brushRef="#br0" timeOffset="-56122.6305">5448 2354 108 0,'0'-20'49'0,"0"8"-39"0,9-8-12 0,-9 12 38 0,0-4-29 15,0-4 12-15,5-3-13 16,-5-5 10-16,0-4-12 16,0 0 12-16,0-3-12 0,0-5 14 15,-5-4-13-15,1 5 0 16,-10-1-3-16,1 4 1 15,0 1-2-15,-5-1 2 16,4 4-2-16,1 0-1 16,0 5 1-16,-1 3 4 15,1 0-4-15,-1 0 6 0,1 4-6 16,0 0 6-16,-1 1-6 16,1 3 6-16,-5 0-6 15,5 0 6-15,-10-12-3 16,1 4-2-1,-5 4 7-15,1 5-7 16,-6 3-1-16,1 0 0 16,-5 0 1-16,1 0-1 15,-1 0 8-15,-4 0-7 16,0-4 10-16,4 0-9 16,5 0 2-16,4 0-4 15,0 1 2-15,5-1-2 16,0 4-1-16,4 0 1 0,0 0-1 15,0 0 0 1,1 0-3-16,3-4 2 0,1 4 6 16,-1 0-4-16,1-4-5 15,4 4 3-15,-4-3 0 16,4-1 1-16,-5-4 0 16,1 0 5-1,0 0-4-15,-1 0-5 16,1 0 3-16,4 4 0 15,0 1 1-15,0-1-3 16,5 0 2-16,-1 0-5 16,5 0 5-16,0 4-8 15,5 0 6-15,-1-4-6 0,5 4 6 16,4-4-6-16,1 5 6 16,-1-1 2-16,1 0 1 15,3-4-6-15,1 4 5 16,5 0 0-16,-1 0 1 15,0 0-3-15,0 0 2 16,14 4 1-16,0 0 0 16,-1 0 0-16,1 0 0 15,0 0-3-15,0 0 2 16,-1 0-2-16,1 4 2 16,-5-4 6-16,5 4-4 15,-5 0-3-15,-4 0 2 16,-1-4-3-16,1 4 2 0,0-4 4 15,0 4-3-15,4-3 0 16,5-1 1-16,8 0-1 16,5 4 0-16,0 0 0 15,0 4 0-15,0 0-6 16,-4 3 5-16,4 1-3 16,-9 4 3-16,-4 4-2 15,0 0 2-15,-5 0-2 16,0 4 2-16,-4-4 1 15,-1-5 0-15,1 1 5 16,-4 0-4-16,12 0 0 16,1-4 0-16,0 0-1 15,4-4 0-15,0-4 2 0,-4 0-1 16,-5 0-1-16,0 0 1 16,-4 0-4-16,-5 0 2 15,-4 0-2-15,4 0 2 16,-8 0 4-16,3-4-3 15,1 4 0-15,-4 0 1 16,-1-4-7-16,0 4 5 16,1 0-3-16,-5 4 3 15,0-4 4-15,-1 8-3 16,1-4-8-16,0 8 9 16,0-4-1-16,0 0 2 15,0-4-1 1,0-1-1-16,-5 1-2 15,1 8 1-15,-1 0-2 16,1 0 2-16,-1 0 4 16,1 0-3-16,-1 4 0 15,-4 0 1-15,0-4-1 16,0-1 0-16,0 1 2 16,0-4-1-16,0 4-1 15,-4-4 1-15,4 0-1 16,-5 0 0-16,5 0 2 0,0 0-1 15,0 0-6-15,0 0 4 16,0-8 3-16,0 0-2 16,0 0-2-16,0 0 1 15,0 0 6-15,-4 0-4 16,-1 0-11-16,1-4 8 16,4 0 3-16,-5 0-1 15,5 0-14-15,-4 4 12 16,4 0-9-16,0 0 8 15,0 0-3-15,0 0 4 16,-5 4-5-16,1 0 6 16,0 4-6-16,-1-4 6 15,5-4-11-15,-4 8 9 16,4-5 1-16,-5 5 2 16,5-4-3-16,0-4 2 0,0 4 4 15,0-4-3-15,0 0 0 16,0 0 1-16,-4 4-1 15,4-4 0-15,0 0-3 16,0 0 2-16,0 0 4 16,0 0-3-16,0 0 3 15,0 0-2-15,0 0-1 16,0 0 1-16,0 0 1 16,-5 8-1-16,1-4-6 15,-1 4 4-15,1 4 3 16,-5 0-2-16,0 0 12 15,0-4-10-15,-4 4 8 16,-1-1-7-16,1-3 1 0,-5 0-3 16,0 0-1-16,5 0 1 15,-5-4-1-15,0 0 0 16,0 0 5-16,1-4-4 16,-1 0 14-16,0 0-11 15,0 0 0-15,0-4-2 16,5 0-2-16,-9 4 1 15,4-4 1-15,-5-4-1 16,6-8 2-16,-1 1-2 16,0-5 5-16,0 0-5 15,0-4 9-15,0-4-8 16,1 1 2-16,-1 3-3 16,0-4-1-16,0 8 1 15,5 0-4-15,-5 1 2 0,-4-5 4 16,-1 8-3-16,-3 0 0 15,-1 0 1-15,0 0 4 16,-4 5-4-16,4-1 3 16,5-4-3-16,-1 4-45 15,10 0 34-15,4 0-192 16</inkml:trace>
        </inkml:traceGroup>
        <inkml:traceGroup>
          <inkml:annotationXML>
            <emma:emma xmlns:emma="http://www.w3.org/2003/04/emma" version="1.0">
              <emma:interpretation id="{45D4E594-416D-45E4-A349-C45B05AF740C}" emma:medium="tactile" emma:mode="ink">
                <msink:context xmlns:msink="http://schemas.microsoft.com/ink/2010/main" type="inkWord" rotatedBoundingBox="13119,1944 14548,1843 14623,2900 13194,3001"/>
              </emma:interpretation>
              <emma:one-of disjunction-type="recognition" id="oneOf2">
                <emma:interpretation id="interp10" emma:lang="en-US" emma:confidence="0">
                  <emma:literal>w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W</emma:literal>
                </emma:interpretation>
                <emma:interpretation id="interp13" emma:lang="en-US" emma:confidence="0">
                  <emma:literal>Z</emma:literal>
                </emma:interpretation>
                <emma:interpretation id="interp1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-750.4661">11201 193 236 0,'-14'-8'108'0,"14"8"-85"0,0 0-29 0,0 0 21 16,5 0-13-16,4 0-4 15,9 0 2-15,8 0 0 16,32 4 0-16,18 0 5 0,13-4-4 16,-4 8 9-16,0-4-8 15,17 0 2-15,1 0-3 16,-10 4-1-16,-3 0 1 16,-10-4 4-16,-13 0-4 15,-9 0 6-15,-14-4-6 16,-4 0 3-16,-8 0-3 0,-6 0 2 15,-3 0-2-15,-5 0 2 16,-5 0-2-16,0 0 5 16,-4 0-5-16,0 0-3 15,-4 0 2-15,-1 0 0 16,1 0 0-16,-1 4 0 16,0-4 0-16,-4 4 0 15,0-4 0-15,0 0 5 16,0-4-4-16,-4-8 3 15,0-4-3-15,-5-8 5 16,0 1-5-16,-5-17 0 16,-3 4 0-16,-1-3 1 0,-5-1-1 15,-3 0-1-15,-1 1 1 16,0-1-4-16,0 4 2 16,1 5-2-16,3 3 2 15,5 4-2-15,5 8 2 16,-5 4-13-16,9 5 11 15,0 3-19-15,5 8 17 16,-1 3-9-16,5 5 10 16,0 4 5-16,5 8-1 15,-5 12-19-15,0 11 15 16,0 13-24-16,0 15 21 16,0 12-8-16,-5-4 11 15,1 9 2-15,-5-9 2 16,0 0 0-16,0 0 0 0,5-7 2 15,-1-13-1-15,1-11 27 16,-1-13-21-16,5-11 36 16,5-12-33-16,4-20 27 15,4-24-28-15,14-12 7 16,4-11-12-16,18-20 3 16,-4-5-5-16,-1-3-1 15,1 4 0-15,0-1 1 16,-10 9-1-16,5 8-37 15,1 15 28-15,-6 12-106 16,-8 4 88-16,-5 5-174 16</inkml:trace>
        </inkml:traceGroup>
      </inkml:traceGroup>
    </inkml:traceGroup>
    <inkml:traceGroup>
      <inkml:annotationXML>
        <emma:emma xmlns:emma="http://www.w3.org/2003/04/emma" version="1.0">
          <emma:interpretation id="{77D9B79C-77ED-4C6E-A40E-668EFCDA668E}" emma:medium="tactile" emma:mode="ink">
            <msink:context xmlns:msink="http://schemas.microsoft.com/ink/2010/main" type="paragraph" rotatedBoundingBox="11132,1971 1334,5226 478,2650 10276,-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4462B0-4980-4052-9A8D-31796EC16259}" emma:medium="tactile" emma:mode="ink">
              <msink:context xmlns:msink="http://schemas.microsoft.com/ink/2010/main" type="inkBullet" rotatedBoundingBox="10920,1332 10282,1544 10040,814 10677,603"/>
            </emma:interpretation>
            <emma:one-of disjunction-type="recognition" id="oneOf3">
              <emma:interpretation id="interp15" emma:lang="en-US" emma:confidence="1">
                <emma:literal>B</emma:literal>
              </emma:interpretation>
              <emma:interpretation id="interp16" emma:lang="en-US" emma:confidence="0">
                <emma:literal>R</emma:literal>
              </emma:interpretation>
              <emma:interpretation id="interp17" emma:lang="en-US" emma:confidence="0">
                <emma:literal>D</emma:literal>
              </emma:interpretation>
              <emma:interpretation id="interp18" emma:lang="en-US" emma:confidence="0">
                <emma:literal>M</emma:literal>
              </emma:interpretation>
              <emma:interpretation id="interp19" emma:lang="en-US" emma:confidence="0">
                <emma:literal>m</emma:literal>
              </emma:interpretation>
            </emma:one-of>
          </emma:emma>
        </inkml:annotationXML>
        <inkml:trace contextRef="#ctx0" brushRef="#br0" timeOffset="-39261.1321">8333-1372 244 0,'-13'-16'111'0,"9"12"-87"0,-5 0-30 15,9 4 74-15,0 0-55 16,0 0 5-16,-5 8-12 16,1 12-25-16,4 11 16 0,0 21 0 0,0 19 2 15,0 16-2-15,0 1 2 16,0 3 6-16,0 0-4 16,4-4 6-16,1-12-6 15,-1-19-64-15,1-32-7 16,-1-32 49-1,-4-12-59-15,0-12 62 16,-4-19-48 0,-1-13 50-16,1 1 38 15,-1 0-19-15,1-9 108 16,-1 5-86-16,5 7 52 16,5 1-57-16,4 7 3 15,8-7-15-15,19 3-9 0,9 9 1 16,8 7-9-16,5 16 7 15,0 13 4-15,-9 14-2 0,-4 9 20 16,-5 8-16-16,-9 8 30 16,-4 4-26-16,-9-1 33 15,-9 17-31-15,-9-1 9 16,-5 5-13-16,-13-4 10 16,-8-5-12-16,-10-7 3 15,-4-8-5-15,4-5-1 16,5-11 0-16,4-4-15 15,14-8 11-15,8-4-22 16,14 0 19-16,9 0-8 16,4 0 10-16,5 4 0 15,-5 8 2-15,1 4-4 0,-5 4 5 16,-5 12 11-16,-9 3-8 16,-8 5 3-16,-9 0-4 15,-14 3 11-15,-13 1-10 16,-18 0-6-16,4 3 4 15,5-11-91-15,0-8 72 16,9-12-148-16,4-4 128 16</inkml:trace>
      </inkml:traceGroup>
      <inkml:traceGroup>
        <inkml:annotationXML>
          <emma:emma xmlns:emma="http://www.w3.org/2003/04/emma" version="1.0">
            <emma:interpretation id="{9116DB0F-DBCB-4EF2-9301-4AC10977D444}" emma:medium="tactile" emma:mode="ink">
              <msink:context xmlns:msink="http://schemas.microsoft.com/ink/2010/main" type="line" rotatedBoundingBox="8932,2702 1334,5226 478,2650 8076,125"/>
            </emma:interpretation>
          </emma:emma>
        </inkml:annotationXML>
        <inkml:traceGroup>
          <inkml:annotationXML>
            <emma:emma xmlns:emma="http://www.w3.org/2003/04/emma" version="1.0">
              <emma:interpretation id="{761DC5A2-AA15-4561-9D99-C043BA50148B}" emma:medium="tactile" emma:mode="ink">
                <msink:context xmlns:msink="http://schemas.microsoft.com/ink/2010/main" type="inkWord" rotatedBoundingBox="8932,2702 1334,5226 478,2650 8076,125">
                  <msink:destinationLink direction="with" ref="{7441C5C6-B7B6-4CBA-88AE-E13516D0461F}"/>
                </msink:context>
              </emma:interpretation>
              <emma:one-of disjunction-type="recognition" id="oneOf4">
                <emma:interpretation id="interp20" emma:lang="en-US" emma:confidence="0">
                  <emma:literal>i":</emma:literal>
                </emma:interpretation>
                <emma:interpretation id="interp21" emma:lang="en-US" emma:confidence="0">
                  <emma:literal>is":</emma:literal>
                </emma:interpretation>
                <emma:interpretation id="interp22" emma:lang="en-US" emma:confidence="0">
                  <emma:literal>i"":</emma:literal>
                </emma:interpretation>
                <emma:interpretation id="interp23" emma:lang="en-US" emma:confidence="0">
                  <emma:literal>ini":</emma:literal>
                </emma:interpretation>
                <emma:interpretation id="interp24" emma:lang="en-US" emma:confidence="0">
                  <emma:literal>ini"":</emma:literal>
                </emma:interpretation>
              </emma:one-of>
            </emma:emma>
          </inkml:annotationXML>
          <inkml:trace contextRef="#ctx0" brushRef="#br0" timeOffset="-101532.2256">1069 217 156 0,'-9'8'72'0,"5"-4"-57"0,-1 4-19 15,1 0 14-15,4 4-9 16,0 4 0-16,0 7 0 0,0 1-1 16,4 4 0-16,1 8 0 0,-1 3 0 15,5 17-146 1,14 7 115-16,-6 1-18 16</inkml:trace>
          <inkml:trace contextRef="#ctx0" brushRef="#br0" timeOffset="-59079.824">485 2259 132 0,'0'0'62'0,"0"0"-49"0,0 0-16 0,0 0 32 16,0 0-24-16,0 0 4 0,0 0-6 15,0 0 1-15,0 0-3 16,0 0 19-16,0 0-16 0,0 0 36 16,0 0-31-16,0 0 10 15,0 0-13-15,-4 0 7 16,-1-4-10-16,1 0 13 15,-1 0-12-15,1-4 9 16,-5 0-10-16,0-4 2 16,0 0-4-16,0-4 13 15,0 0-10-15,0 0 0 16,0 1-2-16,0-1 7 16,0-4-7-16,1 0 2 15,-1 4-3-15,0 0-1 0,0 4 1 16,-5-3-1-16,6 3 0 15,-6 0 0-15,1 0 0 16,-1 0 2-16,1 0-1 16,0 0-1-16,-1 4 1 15,-4-4-4-15,1 5 2 16,-6-1 4-16,1 0-3 16,0 0 3-16,-1 0-2 15,1 0-3-15,0 4 1 16,-5-4 4-16,-4 0-3 15,4 4-2-15,0 0 1 16,1 0 1-16,3 0 0 16,1 8 0-16,0-4 0 0,-1 4 0 15,1-4 0-15,4 0 2 16,0 0-1-16,1 0-3 16,3-4 1-16,1 0 1 15,-1 0 0-15,1 0 5 16,0 4-4-16,-1-4-3 15,1 0 2-15,4 0 0 16,0 4 0-16,0-4-3 16,0 0 2-16,0 4 4 15,0 0-3-15,0-4-5 16,5 4 4-16,0 0 3 16,-1 0-2-16,1 0 3 15,-1 0-2-15,-4 0-1 0,0 0 1 16,0 0-1-16,1 0 0 15,-1 0 0-15,0 0 0 16,4 0-3-16,-4 0 2 16,0 0 1-16,0 0 0 15,1 0 0-15,-1 0 0 16,0 0 2-16,0 0-1 16,0 0-1-16,0 0 1 15,4 0-1-15,-3 0 0 16,-1 4-6-16,0 0 5 15,9-4 3-15,-14 4-2 16,14-4-2-16,-9 4 1 16,9-4 4-16,-4 4-3 15,4-4-2-15,-4 4 1 0,4-4 4 16,0 0-3-16,-14 0-2 16,1 0 7-1,4 0-4-15,0 0-4 16,-4-4 6-1,-1 0-3-15,5 0 0 16,0 0 1-16,0 0-1 16,0 0 0-16,1 1-3 15,-1-5 2-15,0 0 6 16,0 0-4-16,4-4-3 16,-4 0 2-16,1 0 0 15,3 0 0-15,1-4 0 0,-1 0 0 16,1 5 0-16,-1-1 0 15,1 0-6-15,-1 0 5 16,1 4 3-16,4-8-2 16,0 0 0-1,0 0-5-15,0 5 4 16,0-1 0-16,0 0 1 16,0 0 0-16,4-4 0 15,1 0 0-15,-1 0 0 16,1 0 0-16,-1-3 0 15,1-1 0-15,-1 4 0 16,1 4 0-16,-1-4 0 16,0 4 0-16,1 0 0 15,-1 4-6-15,1 1 5 0,-1-1 3 16,5 0-2-16,5 0 3 16,-6-4-2-16,10 0-6 15,-4 0 4-15,4 4 0 16,-5 0 1-16,5 0 2 15,0 0-1-15,-1 0-1 16,6 1 1-16,-1-1-4 16,-4 0 2-16,4 4 1 15,-4 0 0-15,4 0 0 16,1 0 0-16,-6 4 0 16,6-4 0-16,-1 0-3 15,-4 0 2-15,0 0 4 16,0 0-3-16,-1-4-2 0,1 0 1 15,5 4 1-15,-1-4 0 16,-4 4-3-16,-1-4 2 16,1 4 1-16,0 0 0 15,0 0 2-15,4 1-1 16,5-1-1-16,-5 4 1 16,1 0-10-16,-6 0 7 15,1 0 1-15,-4 0 1 16,-1 0 2-16,0 0-1 15,5 0-1-15,0 0 1 16,-5-4 1-16,5 0-1 16,0 0-1-16,-4-4 1 15,-1 4-1-15,5 0 0 16,-5 0 0-16,1 4 0 0,-1 0-3 16,0 0 2-16,1 4 4 15,3-4-3-15,-3 4-2 16,-1 0 1-16,-4 4 4 15,0-4-3-15,0 0-8 16,0 0 6-16,0 3 1 16,-5 1 1-16,5 0 2 15,-4 0-1-15,-1 0 2 16,1 0-2-16,-1 0-6 16,1 0 4-16,-1 0 3 15,0 4-2-15,1 0-2 16,4 0 1-16,0-1 4 0,-5 1-3 15,5 4 0-15,0 0 1 16,-5 0-1-16,5 4 0 16,-4 0-3-16,4-5 2 15,-5 1 6-15,5 0-4 16,-4-4-5-16,4-4 3 16,-1 0 3-16,1-8-2 15,9 0 3-15,5-4-2 16,3 0-3-16,1 0 1 15,0 4 1-15,4 0 0 16,0 4-12-16,-4 4 10 16,-5 4-2-16,1 0 2 15,-6 0 2-15,1-1 0 16,-4 1 0-16,-1-4 0 0,5 0 0 16,-5 0 0-16,5 0 0 15,-5 4 0 1,5-4 0-16,-4 0-6 15,-1-4 5-15,0 0 6 16,-4-8-5-16,0 0 1 16,0 0 0-16,0 0-4 15,0 0 2-15,0 4 1 16,0 8 2 0,0-12-1-16,0 8-3 15,-5-8 1-15,1 4 1 16,-1-4 0-16,0 4 2 15,1 0-1-15,-1-4-3 0,1 0 1 16,-1 0 1-16,1 0 0 16,4 0 0-16,-5-4 0 15,1 4 2-15,-1-4-1 16,-4 0 5-16,0-4-5 16,0-3-8-16,0-5 5 15,0 0 7-15,0-4-5 16,0 0 4-16,0-7-3 15,0 3-9-15,0 0 6 16,0 8 10-16,0 1-7 16,-4 3 3-16,-1 4-3 15,1 0-3-15,-10 4 1 16,5 4-8-16,0 0 7 0,-4 0 4 16,0 0-2-16,-1 0 6 15,-3 0-5-15,-6-4 9 16,-4-4-8-16,-8-3 19 15,-5-1-17-15,-5-4 8 16,-13 4-9-16,0 4 4 16,0 8-6-16,0 4 9 15,0 4-8-15,0 4 13 16,0-4-11-16,5-4 0 16,4-4-2-16,9-4-108 15,13-20 83-15,9-19-238 16</inkml:trace>
          <inkml:trace contextRef="#ctx0" brushRef="#br0" timeOffset="-49913.1259">369 713 208 0,'-9'12'95'0,"5"-12"-75"0,-1 0-25 0,5 0 19 16,0-4-12-1,5 0-35-15,-1-4-74 16,1 0 81-16,4 4-89 16</inkml:trace>
          <inkml:trace contextRef="#ctx0" brushRef="#br0" timeOffset="-104351.164">110 7 144 0,'-8'-4'65'0,"-1"4"-51"0,0-4-17 0,4 4 43 16,1 0-32-16,-1 0 17 15,5 0-19-15,0 0-6 16,0 0 1-16,0 8-1 0,0 4 0 15,0 8 0-15,0 8 0 16,0 11 0-16,0 9 0 16,-4 3 14-16,-1-7-11 15,1 3 4-15,-5 5-5 16,0-1 2-16,5 1-3 16,-5-4 5-16,0 3-5 15,4-3 3-15,-4-5-3 0,5-11 2 16,0-8-2-16,8-36-99 15,0-20-65 1</inkml:trace>
          <inkml:trace contextRef="#ctx0" brushRef="#br0" timeOffset="-51822.917">298 832 156 0,'0'7'72'0,"-5"-3"-57"0,-4 12-19 15,5-8 62-15,-5 4-47 16,5 0 5-16,-5 4-10 16,4 0-2-16,1 0-3 15,-1-5-37-15,5-3 28 0,0-8-193 16</inkml:trace>
          <inkml:trace contextRef="#ctx0" brushRef="#br0" timeOffset="-51306.9697">601 1799 140 0,'0'16'65'0,"-4"-9"-51"0,-19-3-17 0,19 0 9 15,8 0-58 1,5 0 41-16,0-4-97 15</inkml:trace>
          <inkml:trace contextRef="#ctx0" brushRef="#br0" timeOffset="-51494.5951">454 1601 112 0,'-5'19'52'0,"1"-15"-41"0,4 0-14 15,0-4 1-15,0 0 1 16</inkml:trace>
          <inkml:trace contextRef="#ctx0" brushRef="#br0" timeOffset="-51619.6439">329 1232 156 0,'-4'40'69'0,"4"-37"-55"0,-5 13-18 0,5-8 20 15,0-8-14-15,0 0-25 16,5 0 18-16,3 0-150 16</inkml:trace>
          <inkml:trace contextRef="#ctx0" brushRef="#br0" timeOffset="-51150.5812">601 2195 160 0,'-9'20'75'0,"-18"-12"-59"0,-4 4-20 16,22-8 39-16,0 0-28 15,5-4-3-15,4 0-1 16,4 0-194-16,-4-16 150 16,14 0 0-16</inkml:trace>
          <inkml:trace contextRef="#ctx0" brushRef="#br0" timeOffset="-50085.116">-55 606 200 0,'-4'12'92'0,"-9"-12"-73"0,17 3-24 16,5 1 13-16,4-4-7 15,10-4-17-15,8-3 12 16,9-9-200-16</inkml:trace>
          <inkml:trace contextRef="#ctx0" brushRef="#br0" timeOffset="-51007.6358">374 2393 204 0,'-27'12'92'0,"18"-12"-73"0,-9 0-24 16,5 0 33-16,-1-4-23 0,-4-4-66 31,1-8 48-31,-1 1-172 16</inkml:trace>
          <inkml:trace contextRef="#ctx0" brushRef="#br0" timeOffset="-50225.8809">-469 792 180 0,'-9'16'82'0,"4"-12"-65"0,1 0-21 0,4-4 45 15,0 0-33-15,4-4 0 16,5-4-5-16,9-8-11 16,4-4 6-16,10-16-223 15</inkml:trace>
          <inkml:trace contextRef="#ctx0" brushRef="#br0" timeOffset="-50835.6481">-108 2270 204 0,'-49'4'92'0,"31"-4"-73"0,-4-4-24 0,8 4 64 0,1-4-48 15,0 0 25-15,-1 1-26 16,1-9-9-16,4-4 0 16,0-4-85-16,5-4 66 0,-1-4-207 15</inkml:trace>
          <inkml:trace contextRef="#ctx0" brushRef="#br0" timeOffset="-50366.5552">-871 1196 180 0,'-8'4'82'0,"3"-4"-65"0,1 0-21 16,4 0 48-16,-5-4-36 16,5-4 3-16,5 0-7 15,-1-7-22-15,9-9 14 16,5 0-175-16,5-16 139 16,8-3-27-16</inkml:trace>
          <inkml:trace contextRef="#ctx0" brushRef="#br0" timeOffset="-50694.8869">-599 2171 184 0,'-66'8'85'0,"43"-12"-67"0,1 0-23 16,13 4 55-16,-4-4-40 15,-1-4 22-15,1 0-24 0,0-7-24 16,4-5 14-16,0-12-250 15</inkml:trace>
          <inkml:trace contextRef="#ctx0" brushRef="#br0" timeOffset="-50522.9518">-960 1791 212 0,'-40'0'95'0,"22"-8"-75"0,-4-8-25 0,9 8 50 15,-1-4-37-15,5-4 1 16,5-3-6-16,4-1-126 16,9-12 97-16,0-8-137 15</inkml:trace>
          <inkml:trace contextRef="#ctx0" brushRef="#br0" timeOffset="-98870.5498">5925 225 184 0,'-9'-12'85'0,"5"16"-67"0,0 8-23 16,-1 0 36-16,1 4-26 15,-1 16 7-15,5-1-8 16,0 9 3-16,0 7-6 16,0 13 6-16,5 11-6 0,-1 9 0 15,1 7 0-15,-1-16-15 0,-4-11 11 16,0-13-151 0,0-11 121-1</inkml:trace>
          <inkml:trace contextRef="#ctx0" brushRef="#br0" timeOffset="-99356.6971">5096 193 128 0,'-18'12'59'0,"14"-12"-47"0,-1 4-15 0,1 0 85 16,4-4-65-16,-5 8 28 0,1 0-33 16,-1 0 7-16,1 4-13 15,-1 4 1-15,1 0-5 0,-1 7-6 16,5 5 3-16,5 8 3 16,-1 3-2-16,5 5-19 15,0 4 15-15,5-5-153 16,8-11 123-1,5-12-81-15</inkml:trace>
          <inkml:trace contextRef="#ctx0" brushRef="#br0" timeOffset="-99967.1239">4222 185 140 0,'0'-4'62'0,"0"8"-49"0,0 4-16 0,0 4 63 15,0 0-48-15,0 8 40 16,0 8-38-16,0-1 9 16,0 5-16-16,-9 4-2 0,9 0-3 15,4-1 1-15,5-3-2 16,9-8-211-1,5-8 166-15,-6-12-48 16</inkml:trace>
          <inkml:trace contextRef="#ctx0" brushRef="#br0" timeOffset="-100984.4432">2166 82 160 0,'0'4'72'0,"0"8"-57"0,0 8-19 0,0-4 9 16,5 12-5-16,-1 11 0 16,1 9 0-16,3-1 2 15,1 5-1-15,0-4-17 0,0-5 12 0,5-11-155 16</inkml:trace>
          <inkml:trace contextRef="#ctx0" brushRef="#br0" timeOffset="-100467.9589">3071 229 176 0,'-35'24'82'0,"26"0"-65"0,-22-5-21 0,17-7 34 0,1 8-25 16,4 0 2-16,0 0-5 15,5 4-4-15,17 7 1 16,5 5 1-16,0 0 0 0,4 3-26 15,5 1 21-15,4-4-189 16</inkml:trace>
          <inkml:trace contextRef="#ctx0" brushRef="#br0" timeOffset="-47751.1019">4712 744 160 0,'-13'12'75'0,"4"-8"-59"0,0 4-20 16,0-4 70-16,-4 8-53 15,0 0 21-15,-1 4-24 16,1-4-1-16,-1 0-6 16,5-1-13-16,1 1 8 0,3 0-207 15,-4-4 164-15,-4-4-32 16</inkml:trace>
          <inkml:trace contextRef="#ctx0" brushRef="#br0" timeOffset="-47626.0285">4503 1085 184 0,'-27'20'85'0,"14"-12"-67"0,4-4-23 0,4 0 16 16,5-4-10-16,0 0-201 15,-4-8 157-15,-5-12 11 16</inkml:trace>
          <inkml:trace contextRef="#ctx0" brushRef="#br0" timeOffset="-97509.8609">5341-1024 160 0,'0'-7'75'0,"-4"3"-59"0,-1-4-20 0,5 8 59 0,-4 0-44 15,-1-4 32-15,1 0-31 16,-1 0 15-16,1 4-19 15,0 0 12-15,4 0-15 0,0 0-3 16,0 0 0-16,0 0-2 16,0 0 0-16,0 0 0 15,0 0 0-15,0 0 0 16,0 4 0-16,4 0-3 16,0 0 2-16,1 0-2 15,13 0 2-15,4 0 9 0,-4-4-6 16,0 0-7-16,0-4 5 15,-5 0 5-15,0 0-5 16,-4-4 7-16,-4 0-6 16,-1 0 6-16,-4-4-6 15,-4 0 14-15,-1 8-11 16,1 4-8-16,-1 4 4 16,1 8-4-16,-5 8 3 15,0 12-5-15,-4 11 5 16,-1 1 3-16,1 11-2 15,4 9-2-15,0 19 1 16,0 0 9-16,0 0-6 16,5-3-1-16,-1-17 0 0,1-11-52 15,-1-13 40-15,5-7-83 16,0-16 72-16,9-20-139 16,9-24 123-1,0-16-19-15</inkml:trace>
          <inkml:trace contextRef="#ctx0" brushRef="#br0" timeOffset="-97181.1912">5533-1194 188 0,'-13'-28'85'0,"8"28"-67"0,1-4-23 16,4 4 33-16,0 0-23 0,0 0 4 15,13-4-12 1,9 4 2-16,5 0 4 15,4-4-3-15,0 4-2 0,5 0 1 16,0 0 4-16,0 4-3 16,-5 4 9-16,-5 8-7 15,1 4 33-15,-9 8-28 16,-9 3 37-16,-5 5-33 16,-12 4 9-16,-6-5-14 15,-4 9 1-15,-17-4-5 16,-10-9 2-16,-13-3-3 15,-9-8 2-15,5-4-2 16,8-4-43-16,10-4 34 16,8-4-116-16,9 0 96 15</inkml:trace>
          <inkml:trace contextRef="#ctx0" brushRef="#br0" timeOffset="-95616.0908">6135-1031 124 0,'-18'0'55'0,"14"4"-43"0,-10-4-15 0,5 3 57 0,0 1-43 16,1-4 18-1,-1 4-20-15,4-4 11 0,5 0-15 16,0 0-5-16,-4 4 0 0,4-4 3 15,0 0-3-15,0 0-2 16,0 4 1-16,4 0 4 16,5 0-3-16,0-4 0 15,4 0 1-15,10 0-1 16,-1 0 0-16,5 0-6 16,-1 0 5-16,1 4 6 15,0-4-5-15,0 0 1 0,-5 4 0 16,-4 4 1-16,-5 0-1 15,1 4-3-15,-5 0 1 16,-1 4 4-16,-3 15-3 16,-5 1 3-16,-5 8-2 15,-8 3 2-15,0 17-2 16,-10 3-3-16,-3 9 1 16,-6-1 1-16,1-4 0 15,0-11 5-15,4-13-4 16,5-7 11-16,4-4-9 15,5-8 10-15,4-9-10 16,4-3-1-16,1-4-1 16,4-4 1-16,0-4-1 15,4-4-3-15,1 0 1 0,4-4 4 16,-5 0-3-16,1 1 0 16,-1 3 1-16,1 0-1 15,-1 0 0-15,-4 0 0 16,4 0 0-16,-4 0 0 15,0 0 0-15,0 0 0 16,0 0 0-16,0-4 0 16,5 0 0-16,-1-4 0 15,1-4 0-15,-1-8 0 16,5-7 0-16,5-5 0 16,3-12 0-16,1-3 0 15,9-5 0-15,0-11-3 0,0-4 2 16,-5-1 1-16,-4 9 0 15,0 4 0-15,-5 11 0 16,0 0 2-16,-4 13-1 16,-4-1 2-1,-1 8-5-15,1 5 2 16,-1 3-6-16,-4 8 5 16,0 16-3-1,4 4 3-15,-4 0 1 16,0 0 0-16,0-1 0 15,0 1 0-15,0 0 0 16,0-8 5-16,-4 8-4 16,0-4 6-16,-5 4-6 15,0-8-3-15,-5 4 2 16,-3-4 11-16,-10 0-9 0,-4 0 5 16,-10-4-5-16,-3 0-4 15,-5 0 2-15,4 4 0 16,5 0 0-16,4-4 0 15,10 4 0-15,3-4 0 16,5 4 0-16,5 0-6 16,0 0 5-16,4 0-11 15,9 0 9-15,0-4-1 16,9 4 2-16,13-4-1 16,9 0 2-16,5 0-2 15,9 0 2-15,-1-3 4 16,1 3-3-16,-5 4 0 15,-4 0 1-15,-5 0-4 0,-5 4 2 16,-3 0 1-16,-5 3 0 16,-5 1 0-16,-4 8 0 15,0 0-3-15,-5 8 2 16,1 4 1-16,-5 11 0 16,-5 9 0-16,-4-1 0 15,-4 9 2-15,-9 7-1 16,-5 13-3-16,-4 3 1 15,0 0 4-15,-1-4-3 16,1-11 3-16,4-5-2 16,1-11-3-16,-1-8 1 15,5-5 4-15,13-11-3 16,0-4-2-16,4-8 1 16,5-4-30-16,5-8 24 0,4-4-101 15,4-8 84-15,5-8-103 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7:40.32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2133C565-2B35-4817-84FD-D97060BB0951}" emma:medium="tactile" emma:mode="ink">
          <msink:context xmlns:msink="http://schemas.microsoft.com/ink/2010/main" type="writingRegion" rotatedBoundingBox="17439,1245 27322,1008 27362,2646 17478,2883"/>
        </emma:interpretation>
      </emma:emma>
    </inkml:annotationXML>
    <inkml:traceGroup>
      <inkml:annotationXML>
        <emma:emma xmlns:emma="http://www.w3.org/2003/04/emma" version="1.0">
          <emma:interpretation id="{CC6DC639-B869-4A98-A574-42732C9BE619}" emma:medium="tactile" emma:mode="ink">
            <msink:context xmlns:msink="http://schemas.microsoft.com/ink/2010/main" type="paragraph" rotatedBoundingBox="17439,1245 27322,1008 27362,2646 17478,2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8063CE-35FD-4F15-81E9-51CA87F9829C}" emma:medium="tactile" emma:mode="ink">
              <msink:context xmlns:msink="http://schemas.microsoft.com/ink/2010/main" type="line" rotatedBoundingBox="17439,1245 27322,1008 27362,2646 17478,2883"/>
            </emma:interpretation>
          </emma:emma>
        </inkml:annotationXML>
        <inkml:traceGroup>
          <inkml:annotationXML>
            <emma:emma xmlns:emma="http://www.w3.org/2003/04/emma" version="1.0">
              <emma:interpretation id="{DB879F60-4463-4513-AE92-4CF848FE55C1}" emma:medium="tactile" emma:mode="ink">
                <msink:context xmlns:msink="http://schemas.microsoft.com/ink/2010/main" type="inkWord" rotatedBoundingBox="17451,1767 21265,1675 21288,2645 17475,2736"/>
              </emma:interpretation>
              <emma:one-of disjunction-type="recognition" id="oneOf0">
                <emma:interpretation id="interp0" emma:lang="en-US" emma:confidence="0">
                  <emma:literal>ax</emma:literal>
                </emma:interpretation>
                <emma:interpretation id="interp1" emma:lang="en-US" emma:confidence="0">
                  <emma:literal>enox</emma:literal>
                </emma:interpretation>
                <emma:interpretation id="interp2" emma:lang="en-US" emma:confidence="0">
                  <emma:literal>mox</emma:literal>
                </emma:interpretation>
                <emma:interpretation id="interp3" emma:lang="en-US" emma:confidence="0">
                  <emma:literal>Tax</emma:literal>
                </emma:interpretation>
                <emma:interpretation id="interp4" emma:lang="en-US" emma:confidence="0">
                  <emma:literal>nox</emma:literal>
                </emma:interpretation>
              </emma:one-of>
            </emma:emma>
          </inkml:annotationXML>
          <inkml:trace contextRef="#ctx0" brushRef="#br0">6466-154 168 0,'0'-4'75'0,"0"4"-59"0,-5 4-20 0,5-4 62 16,-4 4-47-16,-1 0 19 15,1 4-21-15,-1 0 2 16,1 8-7-16,-1-5 19 0,5 17-17 0,0-4 5 16,-4 8-7-16,-1-5 3 15,5 13-6-15,0-8 0 16,-4 19 0-16,-1-7 1 15,1 11-1-15,4-7 2 16,-4 4-2-16,-1-9-20 16,5 9 15-16,0-5-55 15,0-3 46-15,0-8-74 16,0-5 66-16,0-3-141 16</inkml:trace>
          <inkml:trace contextRef="#ctx0" brushRef="#br0" timeOffset="687.9136">7255-39 228 0,'-5'-4'101'0,"5"4"-79"0,-13-4-28 0,9 4 63 0,-5-4-46 15,4 0 27-15,-4-4-28 16,5 4 14-16,-5-4-18 15,0 0 14-15,0 0-15 0,0 0 6 16,-4 4-8-16,-1 1 1 16,-4-1-3-16,5 0 2 15,-9 8-2-15,4 0-12 16,-4 7 9-16,-1 1-2 16,-3 12 2-16,-1-4-4 0,0 12 5 15,0-9 0-15,1 13 1 16,3-4-14-16,5 19 11 15,1-7-5-15,3 7 6 16,1-7-2-16,8 8 3 16,1-9-5-16,17 5 5 15,1-9-6-15,12 1 6 16,-3-8 3-16,17-8-2 16,-4-5-2-16,8-19 1 15,-4 0 4-15,5-8-3 16,-5 0 0-16,0-15 1 15,-4 3 21-15,-5-20-17 16,-4 5 26-16,-5-5-23 16,-4 4 7-16,-9-3-11 15,0 3 20-15,-9-16-18 0,0 9-3 16,-9-5-1 0,0 5-2-16,-4-5 0 15,-1 8-3-15,-8 1 2 0,4 7-52 16,-4 4 41-16,4 5-99 15,0 7 85-15,0 0-238 16</inkml:trace>
          <inkml:trace contextRef="#ctx0" brushRef="#br0" timeOffset="1360.2412">7723 163 116 0,'0'-8'55'0,"0"8"-43"0,-4-4-15 16,4 4 32-16,-5 0-24 16,1 0 49-16,-1-4-41 15,1 0 39-15,-1 0-39 16,1 0 35-16,-1 0-35 0,5 0 18 0,-4 0-23 15,-1 0-4-15,5 4-2 16,0 0-5-16,5 4 2 16,-5-4 1-16,9 8 0 15,0 0-3-15,13 8 2 16,-4-4 9-16,9 20-6 16,-5-5 5-16,5 9-6 15,-1-8 6-15,6 8-6 16,-6-9-3-16,6 5 2 15,-6-4 0-15,1 0 0 16,-5-1-42-16,-4-7 33 16,0-4-73-16,-5-4 63 15,-4 0-199 1</inkml:trace>
          <inkml:trace contextRef="#ctx0" brushRef="#br0" timeOffset="1706.4109">7705 563 212 0,'-4'-8'98'0,"4"8"-77"0,0-23-26 0,0 23 67 16,4-12-50-16,-4 0 49 16,9-16-46-16,0 0 32 15,13-11-35-15,-4 7 8 0,9-8-14 16,-5 5-7-16,9-9 1 16,-4 5 11-16,9 3-9 15,-5 8-17-15,0 0 12 16,-4 5-86-16,4-1 69 15,-4 4-197 1,0 0 167-16,-5 4-71 16</inkml:trace>
          <inkml:trace contextRef="#ctx0" brushRef="#br0" timeOffset="-1392.098">4307 349 156 0,'-4'-8'72'0,"4"8"-57"0,-5 0-19 16,1 0 53-16,4 0-39 16,0 0 13-16,0 4-16 15,0 0 9-15,0 0-11 16,0 0 16-16,4 0-16 0,1 0 18 0,4 0-18 16,0 0 12-16,8-4-12 15,-3 0 2-15,13-4-5 16,-5 0 10-16,18-4-9 15,-9 4-4-15,18 0 1 16,-9 4 0-16,9 0 0 16,-4 0 0-16,17-4 0 15,-8 4 0-15,22 0 0 16,-9 0 2-16,9 0-1 16,-14 0 5-16,5 0-5 15,-9 0-3-15,4 4 2 16,-8 0 3-16,8-4-3 15,-8 0 6-15,-1 4-5 16,-8 0 3-16,-1 0-3 0,-8 0 2 16,0 0-2-16,-10 0 2 15,1 0-2-15,-4-4 2 16,-6 4-2-16,1-4-1 16,0 0 1-16,-5 0 13 15,5 0-11-15,-4 0 15 16,-5-4-13-16,-1 0 9 15,-3-4-11-15,-1 4 4 16,1-8-5-16,-5 0 5 16,0-3-6-16,0-1 11 15,-9-4-9-15,0 4 10 0,-4-8-10 16,-1 4 16-16,-17-3-15 16,9 3-2-16,-9-12 0 15,4 8 3-15,0-3-4 16,5 3 0-16,-1 0 0 15,1 4-4-15,4 4 2 16,0 4-5-16,5 5 5 16,0-1-6-16,-1 8 6 15,5 0-8-15,0 12 6 16,5-1-3-16,0 5 4 16,-1-4-2-16,5 12 3 15,0-4 6-15,0 15-4 16,0-3-3-16,0 16 2 15,0-5 5-15,0 9-4 16,0-9-5-16,-4 17 3 16,-1-13 0-16,1 13 1 0,-1-13 2 15,-4 1-1-15,5-8 2 16,-1 3-2-16,1-7 2 16,0-4-2-16,-1-5 2 15,1-7-2-15,-1 0 5 16,5-12-5-16,0 0 11 15,5-8-9-15,-1 0-7 16,5-12 4-16,0 0-1 16,9-8 1-16,0 4-3 15,17-15 2-15,-4 3 4 16,10-12-3-16,-6 9 3 0,5-13-2 16,-8 4 8-16,-1 1-7 15,-4 3 2-15,4-8-3 16,-9 13 2-16,-4 3-2 15,0 4-23-15,-5 0 17 16,1 5-121-16,-6 7 98 16,1 0-169-16,0 16 150 15,-4 0-99 1</inkml:trace>
        </inkml:traceGroup>
        <inkml:traceGroup>
          <inkml:annotationXML>
            <emma:emma xmlns:emma="http://www.w3.org/2003/04/emma" version="1.0">
              <emma:interpretation id="{0033BEBF-BBE0-48CA-BB24-574A980B4598}" emma:medium="tactile" emma:mode="ink">
                <msink:context xmlns:msink="http://schemas.microsoft.com/ink/2010/main" type="inkWord" rotatedBoundingBox="22007,1135 27322,1008 27362,2646 22046,2773"/>
              </emma:interpretation>
              <emma:one-of disjunction-type="recognition" id="oneOf1">
                <emma:interpretation id="interp5" emma:lang="en-US" emma:confidence="0">
                  <emma:literal>fluming</emma:literal>
                </emma:interpretation>
                <emma:interpretation id="interp6" emma:lang="en-US" emma:confidence="0">
                  <emma:literal>Illuming</emma:literal>
                </emma:interpretation>
                <emma:interpretation id="interp7" emma:lang="en-US" emma:confidence="0">
                  <emma:literal>fluming,</emma:literal>
                </emma:interpretation>
                <emma:interpretation id="interp8" emma:lang="en-US" emma:confidence="0">
                  <emma:literal>Illumine,</emma:literal>
                </emma:interpretation>
                <emma:interpretation id="interp9" emma:lang="en-US" emma:confidence="0">
                  <emma:literal>ttlluming</emma:literal>
                </emma:interpretation>
              </emma:one-of>
            </emma:emma>
          </inkml:annotationXML>
          <inkml:trace contextRef="#ctx0" brushRef="#br0" timeOffset="5208.4112">11268-539 252 0,'-9'20'111'0,"9"-20"-87"0,-13 20-30 0,8-16 15 15,-4 12-8-15,5-4-3 16,-5 16 1-16,0-5 6 16,5 25-4-16,-1-8-5 0,1 19 3 15,-1-7-3-15,5 11 3 16,0-12-61-16,0 9 49 15,0-12-139-15,9 3 117 16,-4-7-47-16</inkml:trace>
          <inkml:trace contextRef="#ctx0" brushRef="#br0" timeOffset="5458.578">11562-535 264 0,'-8'-7'118'0,"8"7"-93"0,-9 0-32 0,4 0 48 16,1 7-34-16,-1-3 4 15,1 12-8-15,-1 0-2 16,1 24 0-16,-1-9-4 0,1 21 2 16,0-8 4-16,-1 23-3 15,5-12-22-15,0 9 17 16,0-9-43-16,0 13 37 15,0-9-90-15,5-3 77 16,-1-9-149 0</inkml:trace>
          <inkml:trace contextRef="#ctx0" brushRef="#br0" timeOffset="5740.0189">11777-51 200 0,'-18'20'92'0,"18"-20"-73"0,-9 47-24 16,4-39 41-1,1 12-29-15,4 0 11 0,4 12-12 16,1-5 4-16,4 13-7 16,0-4 6-16,13-1-6 0,-4-3 23 15,8-12-20-15,1-4 29 16,0-20-27-16,0 0 8 15,0-16-12-15,-5 4 3 0,-4-16-5 16,-1 5-60-16,1-13 46 16,-4 8-117-16,-1 1 99 15,0 3-158 1</inkml:trace>
          <inkml:trace contextRef="#ctx0" brushRef="#br0" timeOffset="6255.9802">12227 155 180 0,'0'24'82'0,"0"-24"-65"0,-5 32-21 0,1-24 45 15,0 15-33-15,4-3 31 16,0 4-30-16,0-4 13 16,0-4-16-16,0-4 16 0,0-9-17 15,0 1 12-15,4-19-12 0,0 3 2 16,14-12-5-16,0 4 33 15,4-4-28-15,-4 1 1 16,5 3-5-16,-1 4 0 16,0 0-2-16,-4 4-1 15,0 4 1-15,-5 4 7 16,1 8-6-16,-1-4 5 16,-4 12-6-16,0-4 3 15,-5 12-3-15,1-4 8 16,-1 3-7-16,1-3-7 15,-1-4 5-15,1 0 2 16,-1-16-2-16,0 4 6 16,5-12-5-16,0 0-3 0,5-7 2 15,-1 3 0-15,5-8 0 16,-5 4-3-16,5 4 2 16,0 0-2-16,0 8 2 15,0 4 6-15,-1 4-4 16,-3 0-3-16,-1 12 2 15,1 0 3-15,-1 8-3 16,-4-4 0-16,0 16 1 16,0-5-83-16,-5-3 65 15,1-4-213 1,4-8 177-16,-5 0-62 16</inkml:trace>
          <inkml:trace contextRef="#ctx0" brushRef="#br0" timeOffset="6599.9608">12989-804 368 0,'-17'-24'167'0,"17"24"-131"0,-14-8-46 0,10 8-10 15,-5 4 13-15,0 0-118 16,13 4 97-16,-4 0-129 15,14 12 119-15,-5-4-89 16</inkml:trace>
          <inkml:trace contextRef="#ctx0" brushRef="#br0" timeOffset="6396.7111">13052 135 284 0,'-9'24'128'15,"9"-24"-101"-15,-9 36-34 0,5-28 15 0,-1 15-8 16,1-3-26-16,-1 4 21 16,1 0-105-16,-1 0 85 15,1-5-163-15</inkml:trace>
          <inkml:trace contextRef="#ctx0" brushRef="#br0" timeOffset="6897.0296">13208 377 288 0,'-13'56'131'0,"13"-56"-103"0,-9 31-35 0,4-27 73 16,1 0-53-16,-1 0 32 0,5-12-33 15,0 4 10-15,5-31-16 16,-5 11-4-16,13-12 0 0,-4 8-5 16,9-3 2-16,-5 3-2 15,5 4 2-15,0 4-2 16,4 8 2-16,-4 5-16 15,4 7 13-15,-4 0-23 16,13 7 20-16,-4 1-16 0,0 12 17 16,-5-4-19-16,0 8 18 15,1-4-52-15,-1 3 46 16,-4-3-119-16,9-8 102 16,-5 0-139-1</inkml:trace>
          <inkml:trace contextRef="#ctx0" brushRef="#br0" timeOffset="7303.5479">13997 131 284 0,'-4'8'128'0,"4"-8"-101"0,-14 8-34 0,10-4 90 15,-5 0-67-15,5 0 51 16,-5 0-49-16,0 0 26 15,-5 4-32-15,5 0-4 0,-4 4-5 0,4 0-11 16,5 19 6-16,-1-7-2 16,5 16 3-16,0-5 1 15,5 5 0-15,-1-8-3 16,5 3 2-16,0 1-19 16,4-16 16-16,-4-4-41 15,5-16 35-15,-1 0-5 16,0-24 10-16,1 4 15 15,4-19-8-15,-5 7 3 16,0 0-4-16,-4 4 19 16,0 9-16-16,0 3 8 15,-4 20-9-15,-1 0-2 0,9 23 0 16,-4-3-4-16,5 32 2 16,-1-5-41-16,5 29 33 15,-5-13-112-15,10 16 93 16,-6-12-263-1</inkml:trace>
          <inkml:trace contextRef="#ctx0" brushRef="#br0" timeOffset="3160.2109">8918 167 156 0,'-9'0'72'0,"9"0"-57"0,-9 0-19 16,5 0 65-16,-1 0-49 16,1 0 35-16,-1 0-35 0,1 0 36 15,0 0-36-15,-1 0 19 0,1 4-23 16,-1-4-7-16,10 4 0 15,-5 0-7-15,17 4 5 16,-3-4-6-16,17 4 6 16,-4 0 0-16,31 0 1 15,-14 0 5-15,23-5-4 16,-9-3 0-16,14 0 0 16,-10 0-1-16,5 0 0 15,-9 0 2-15,4 0-1 16,-8 0 8-16,4 4-7 15,-5 0 5-15,-4-4-6 16,-9 0 9-16,-4 0-8 16,-5 0 10-16,-4 0-9 0,-5 0 13 15,-4 0-12-15,0 0 12 16,-5 0-12-16,1 0 0 16,-5 0-2-16,0 0-2 15,0 0 1-15,-5 0 1 16,1 0-1-16,-1 0-1 15,-4 0 1-15,0 0 10 16,0-4-9-16,0 0 3 16,-4-3-4-16,4-1 11 15,-5-4-10-15,1 0 11 16,-10-4-10-16,5 4-1 16,-9-12-1-16,5 4 1 0,-5-7-1 15,0 3 2-15,-4-4-2 16,4 4-1-16,-4-7 1 15,4 7-1-15,0 0 0 16,0 4-3-16,1 1 2 16,3 3 4-16,1 4-3 15,-1 0-2-15,1 0 1 16,0 4-2-16,4 0 2 16,0 0-8-16,0 8 7 15,0 0-2-15,5 8 3 16,-1 0-2-16,1 8 2 15,-1-4-5-15,5 8 5 16,0-1 3-16,0 9-2 16,0-4 0-16,0 8 1 15,0-5-7-15,5 9 5 16,-1-4-17-16,1 23 14 0,-1-7-7 16,1 3 8-16,-1-7 5 15,0 4-2-15,-4-9 3 16,0-3-2-16,0-4-1 15,0-1 1-15,0-7 18 16,0-8-15-16,0-4 19 16,5-4-18-16,-1 0 4 15,1-8-7-15,-1 0-4 16,5-12 2-16,0 0 0 16,4-8 0-16,-4 4 0 15,9-19 0-15,-4 7 0 0,12 0 0 16,1 4 0-16,0 1 0 15,-5-1 8-15,5 0-6 16,-5 4 7-16,1-4-6 16,-6 5-2-16,1 3 0 15,-4 0-1-15,-1 4 0 16,-4 0-98-16,0 4 77 16,0 4-203-16,4 4 172 15,-4 0-116 1</inkml:trace>
          <inkml:trace contextRef="#ctx0" brushRef="#br0" timeOffset="4395.4074">10590-324 132 0,'0'-20'59'0,"0"20"-47"0,-9-4-15 0,5 4 49 16,0 0-37-16,-1 0 44 16,-4 0-40-16,5 0 36 15,-1 0-36-15,1 0 40 0,-5-4-40 16,0 0 19-16,-4 4-23 16,-1 0 6-16,1 0-11 15,4 0-2-15,0 16-1 16,0-4-13-16,5 19 10 15,-1-3-2-15,10 24 2 16,-1-9-9-16,5 21 8 16,0-9-27-16,4 16 24 15,-4-11-29-15,0 7 26 16,0-11-43-16,-5-1 40 16,1-7-71-16,-1-9 64 0,1-7-140 15</inkml:trace>
          <inkml:trace contextRef="#ctx0" brushRef="#br0" timeOffset="4661.1714">10202-324 208 0,'-17'-24'92'0,"17"24"-73"0,-5-4-24 0,1 4 27 16,-1 0-18-16,5 0 18 15,0 0-17-15,0 0 4 16,0 0-7-16,0 0-6 0,14 0 3 16,-1 0-6-16,9 0 6 15,-4 0 0-15,27 0 1 16,-5 0-45-16,18 0 35 16,-5 0-114-1,10 12 96-15,-10-4-79 16</inkml:trace>
          <inkml:trace contextRef="#ctx0" brushRef="#br0" timeOffset="4927.0274">10296 456 200 0,'-9'24'88'0,"9"-24"-69"0,-4 4-24 16,4-4 33-16,0 0-23 15,0 0 9-15,4-8-10 16,-4 0 6-16,13-8-7 16,1 5 1-16,26-9-3 0,-9 4-23 15,27-8 17-15,-9 4-99 16,18-4 81-16,-9 5-126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9:48.47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2BC88F83-CD75-4B62-B949-B76AB2C2EABB}" emma:medium="tactile" emma:mode="ink">
          <msink:context xmlns:msink="http://schemas.microsoft.com/ink/2010/main" type="writingRegion" rotatedBoundingBox="23084,5481 23043,6804 21412,6753 21454,5429">
            <msink:destinationLink direction="with" ref="{AD644163-B0C3-4D6D-8814-72AF55ED2B3C}"/>
          </msink:context>
        </emma:interpretation>
      </emma:emma>
    </inkml:annotationXML>
    <inkml:traceGroup>
      <inkml:annotationXML>
        <emma:emma xmlns:emma="http://www.w3.org/2003/04/emma" version="1.0">
          <emma:interpretation id="{92D42E58-C8E1-47E6-BFDD-EF7F0B199572}" emma:medium="tactile" emma:mode="ink">
            <msink:context xmlns:msink="http://schemas.microsoft.com/ink/2010/main" type="paragraph" rotatedBoundingBox="23075,5764 23043,6804 22382,6784 22415,57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686906-A992-4027-B03E-9A6E4FCB7A2C}" emma:medium="tactile" emma:mode="ink">
              <msink:context xmlns:msink="http://schemas.microsoft.com/ink/2010/main" type="line" rotatedBoundingBox="23075,5764 23043,6804 22382,6784 22415,5743"/>
            </emma:interpretation>
          </emma:emma>
        </inkml:annotationXML>
        <inkml:traceGroup>
          <inkml:annotationXML>
            <emma:emma xmlns:emma="http://www.w3.org/2003/04/emma" version="1.0">
              <emma:interpretation id="{50CAF330-B60F-4573-8B68-990E5779EEEB}" emma:medium="tactile" emma:mode="ink">
                <msink:context xmlns:msink="http://schemas.microsoft.com/ink/2010/main" type="inkWord" rotatedBoundingBox="23075,5764 23043,6804 22382,6784 22415,5743"/>
              </emma:interpretation>
              <emma:one-of disjunction-type="recognition" id="oneOf0">
                <emma:interpretation id="interp0" emma:lang="en-US" emma:confidence="0">
                  <emma:literal>8,</emma:literal>
                </emma:interpretation>
                <emma:interpretation id="interp1" emma:lang="en-US" emma:confidence="0">
                  <emma:literal>8.</emma:literal>
                </emma:interpretation>
                <emma:interpretation id="interp2" emma:lang="en-US" emma:confidence="0">
                  <emma:literal>80,</emma:literal>
                </emma:interpretation>
                <emma:interpretation id="interp3" emma:lang="en-US" emma:confidence="0">
                  <emma:literal>80.</emma:literal>
                </emma:interpretation>
                <emma:interpretation id="interp4" emma:lang="en-US" emma:confidence="0">
                  <emma:literal>80</emma:literal>
                </emma:interpretation>
              </emma:one-of>
            </emma:emma>
          </inkml:annotationXML>
          <inkml:trace contextRef="#ctx0" brushRef="#br0">1197 907 76 0,'0'4'36'0,"0"-4"-29"0,0-4-9 0,0 4 55 16,0 0-42-16,0 0 52 15,-4 0-47-15,-1 0 28 16,1 0-32-16,-1 0 15 15,-4 0-19-15,5 0 17 0,-5 0-18 16,0 0-1-16,-4 0-4 0,-1 0-2 16,-8 4 1-16,4 0-7 15,-4 4 5-15,4 0 6 16,0 8-5-16,0-4-18 16,0 8 14-16,5-4-24 15,0 7 21-15,4-3-2 16,4 12 6-16,1-4-9 15,13-1 9-15,-5-3 1 16,23-4 2-16,-5 0 0 16,10-8 0-16,-6 0 11 15,10-20-9-15,-5 4 31 0,-4-12-26 16,-5 4 9-16,-4-16-12 16,-5 4 6-16,-8-7-7 15,-1 3 6-15,-8-8-6 16,-1 5-5-16,-3 3 2 15,-1 4-84-15,4 0 66 16,1 5-188 0</inkml:trace>
          <inkml:trace contextRef="#ctx0" brushRef="#br0" timeOffset="625.3976">1282 186 136 0,'0'-4'62'0,"0"4"-49"0,-9-4-16 0,4 4 74 16,-3 0-57-16,3 0 43 16,-8 0-42-16,4 0 17 15,-9 4-23-15,5-4 6 0,-5 4-11 16,0 0 1-16,-4 12-4 16,4-4-6-16,-9 12 4 15,5-5 0-15,-1 13 1 16,6-8-6-16,8 12 5 15,4-5-6-15,14 5 6 16,-4-4-6-16,12-5 6 16,-3-3 3-16,13-12-2 15,-5 0 6-15,9-16-5 16,-4 0 31-16,0-20-25 0,-5 4 6 16,-4-19-9-16,0 7 3 15,-14-4-6-15,0 9-28 16,-8-1 22-16,4 4-44 15,-9 0 37-15,0 4-64 16,0 5 58-16,5 3-180 16</inkml:trace>
          <inkml:trace contextRef="#ctx0" brushRef="#br0" timeOffset="1219.5714">1532 693 204 0,'-9'-8'92'0,"9"8"-73"16,-14 0-24-16,10 0 33 0,-5 4-23 15,4 0 4-15,-4 4-7 16,1-4 5-16,-1 8-6 16,0 0-3-16,0 16 2 0,4-4-3 15,5 7 2-15,0-3 1 16,5 8 0-16,-1-9-3 0,10 1 2 15,-5-4 32-15,17-12-25 16,-3-4 57-16,-1-20-48 16,-4 4 33-16,0-16-36 15,-5 4 5-15,-4-11-12 16,0 3-3-16,-18 0-1 16,0 4-24-16,0 1 18 15,0 3-110-15,0-12 90 16,0 4-241-1</inkml:trace>
        </inkml:traceGroup>
      </inkml:traceGroup>
    </inkml:traceGroup>
    <inkml:traceGroup>
      <inkml:annotationXML>
        <emma:emma xmlns:emma="http://www.w3.org/2003/04/emma" version="1.0">
          <emma:interpretation id="{6652D305-AB48-4CE4-ABD1-B8A89D8AE46F}" emma:medium="tactile" emma:mode="ink">
            <msink:context xmlns:msink="http://schemas.microsoft.com/ink/2010/main" type="paragraph" rotatedBoundingBox="22136,5454 22060,6685 21851,6672 21927,5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83E746-4DF8-482F-89E9-9F36F585A4F7}" emma:medium="tactile" emma:mode="ink">
              <msink:context xmlns:msink="http://schemas.microsoft.com/ink/2010/main" type="line" rotatedBoundingBox="22136,5454 22060,6685 21851,6672 21927,5441"/>
            </emma:interpretation>
          </emma:emma>
        </inkml:annotationXML>
        <inkml:traceGroup>
          <inkml:annotationXML>
            <emma:emma xmlns:emma="http://www.w3.org/2003/04/emma" version="1.0">
              <emma:interpretation id="{1A2C78E1-028B-4566-9A54-6190B87AD2E8}" emma:medium="tactile" emma:mode="ink">
                <msink:context xmlns:msink="http://schemas.microsoft.com/ink/2010/main" type="inkWord" rotatedBoundingBox="22136,5454 22060,6685 21851,6672 21927,5441"/>
              </emma:interpretation>
              <emma:one-of disjunction-type="recognition" id="oneOf1">
                <emma:interpretation id="interp5" emma:lang="en-US" emma:confidence="0">
                  <emma:literal>&amp;</emma:literal>
                </emma:interpretation>
                <emma:interpretation id="interp6" emma:lang="en-US" emma:confidence="0">
                  <emma:literal>(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{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-2407.8836">642 325 156 0,'0'-12'69'0,"0"12"-55"0,0 4-18 0,0-4 87 16,-4 4-66-16,-1 0 39 16,-4-4-41-16,5 0 31 15,-5 0-35-15,0 0 17 0,-4 4-20 16,0 0 20-16,-5 4-21 15,4-4 5-15,-8 11-8 16,0 1-11-16,4 8 5 16,5-4 1-16,-1 8 1 15,6-5-6-15,12 1 5 16,-4-4-3-16,13 0 3 16,1 0 6-16,8-16-4 15,-4 0 0-15,8-12 0 16,-3 0 15-16,-1-12-12 0,-4 4 21 15,-1-8-19-15,-3 0 11 16,-5 1-12-16,-5 3 11 16,-8 0-12-16,4 4 6 15,-14 0-7-15,1 1 1 16,-9-1-3-16,0 4-9 16,-5 12 6-16,5 0-7 15,-1 8 6-15,6 0-3 16,8 11 4-16,0 1-2 15,13 4 3-15,-4-4-5 0,14 4 5 16,-6-5 0-16,10-3 1 16,0-4 5-16,4-4-4 15,1-4 6-15,-1-12-6 16,-4 0 14-16,-1-8-11 16,-3 4 6-16,-5-7-7 15,-5-1 12-15,-4 0-11 16,0 4 6-16,-13 0-7 15,4 4 1-15,-9 5-3 16,0-1-12-16,0 4 9 16,1 0-8-16,3 20 7 15,1-5-1-15,4 13 3 16,5-4-8-16,4 4 7 16,0-4-2-16,8-1 3 15,1-3 1-15,5-8 0 16,-1 0 5-16,5-12-4 0,-5 0 6 15,1-12-6-15,-1 4 3 16,-4-11-3-16,0 3 5 16,-9-4-5-16,0 4 0 15,-5 4 0-15,1 5-4 16,-5-1 2-16,4 4-27 16,-3 8 22-16,3 0-74 15,1 8 62-15,-1 0-122 16,5 3 107-16,0-3-215 15</inkml:trace>
          <inkml:trace contextRef="#ctx0" brushRef="#br0" timeOffset="-874.5662">515 848 200 0,'-9'0'88'0,"9"0"-69"0,-9 0-24 0,5 0 86 0,-1 0-65 16,1 0 57-16,-1 0-55 16,1 0 11-16,-10 4-21 15,5-4 6-15,0 12-10 0,1-4-5 16,8 12 1-16,0-5-3 15,8 9 2-15,1-4-5 16,5 4 5-16,-1-4 8 16,1-5-5-16,-1-3 24 15,0-8-20-15,-4 0 20 16,0-8-19-16,-4 0 4 0,-1-4-7 16,-4 1 5-16,-4-5-6 15,-1 4 1-15,-4 0-3 16,0 0-3-16,-4 4 1 15,4 0-10-15,-9 12 8 16,5 0-10-16,-1 8 10 16,5-1-10-16,9 5 10 15,0 0-1-15,9 0 2 16,-4-4-1-16,13-8 2 16,-5 0 6-16,9-8-4 15,-4 0 0-15,4-16 0 16,-4 4 24-16,0-16-20 15,-4 4 7-15,-6-3-8 16,-3 3 5-16,-5-4-6 16,0 4 4-16,-9 5-6 15,0-1 0-15,-4 4 0 0,4 0-10 16,0 8 7-16,0 0-60 16,4 8 48-16,1 0-101 15,8 12 87-15,1 0-216 16,8 4 187-1,1-4-26-15</inkml:trace>
          <inkml:trace contextRef="#ctx0" brushRef="#br0" timeOffset="-1641.7161">593-127 160 0,'-17'0'75'0,"17"0"-59"0,-18 4-20 15,13 0 48-15,-4 4-36 16,5 0 17-16,-5 8-18 16,0-5 2-16,0 5-7 15,5-4 2-15,-1 4-3 0,5-4 2 0,5 0-2 16,-5-4 8-16,9-4-7 16,-5 0 21-16,5-4-17 15,0 0 31-15,0-8-29 16,0 0 25-16,-5-4-24 15,1 4 6-15,-5-4-11 16,0 0 6-16,-5 0-7 16,1 0 1-16,-5 4-3 15,0 1-3-15,0 3 1 16,0 4-8-16,0 8 7 16,5-5-4-16,4 9 4 15,0 0-2-15,9 0 3 16,0 0-2-16,4 0 2 0,0-4 6 15,5-4-4-15,0-4 3 16,0-4-3-16,-5 0 13 16,0-8-10-16,-4 0 6 15,0 0-7-15,-4 0 1 16,-1 0-3-16,0 1-1 16,-8 3 1-16,0 0-27 15,-1 4 21-15,1 0-80 16,-1 4 66-16,1 0-121 15,8 8 106-15,1 0-119 16</inkml:trace>
        </inkml:traceGroup>
      </inkml:traceGroup>
    </inkml:traceGroup>
    <inkml:traceGroup>
      <inkml:annotationXML>
        <emma:emma xmlns:emma="http://www.w3.org/2003/04/emma" version="1.0">
          <emma:interpretation id="{73B1451B-8E56-4EEF-A991-68EB62751F5E}" emma:medium="tactile" emma:mode="ink">
            <msink:context xmlns:msink="http://schemas.microsoft.com/ink/2010/main" type="paragraph" rotatedBoundingBox="21608,5567 21677,6382 21498,6398 21429,5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CC1C1F-1F37-485A-8359-EAC5517BCA97}" emma:medium="tactile" emma:mode="ink">
              <msink:context xmlns:msink="http://schemas.microsoft.com/ink/2010/main" type="line" rotatedBoundingBox="21608,5567 21677,6382 21498,6398 21429,5583"/>
            </emma:interpretation>
          </emma:emma>
        </inkml:annotationXML>
        <inkml:traceGroup>
          <inkml:annotationXML>
            <emma:emma xmlns:emma="http://www.w3.org/2003/04/emma" version="1.0">
              <emma:interpretation id="{4DC68300-DCF8-493F-AAB8-7739438E3A4F}" emma:medium="tactile" emma:mode="ink">
                <msink:context xmlns:msink="http://schemas.microsoft.com/ink/2010/main" type="inkWord" rotatedBoundingBox="21608,5567 21677,6382 21498,6398 21429,5583"/>
              </emma:interpretation>
              <emma:one-of disjunction-type="recognition" id="oneOf2">
                <emma:interpretation id="interp10" emma:lang="en-US" emma:confidence="0">
                  <emma:literal>%</emma:literal>
                </emma:interpretation>
                <emma:interpretation id="interp11" emma:lang="en-US" emma:confidence="0">
                  <emma:literal>:</emma:literal>
                </emma:interpretation>
                <emma:interpretation id="interp12" emma:lang="en-US" emma:confidence="0">
                  <emma:literal>¥</emma:literal>
                </emma:interpretation>
                <emma:interpretation id="interp13" emma:lang="en-US" emma:confidence="0">
                  <emma:literal>?</emma:literal>
                </emma:interpretation>
                <emma:interpretation id="interp1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-4393.5314">109 59 112 0,'0'0'52'0,"0"0"-41"0,-5 0-14 0,1 0 60 15,-1 4-46-15,1-4 19 16,-1 4-21-16,1 0 0 16,4 4-7-16,0 0-1 0,0 0 0 15,0 0-4-15,4 4 2 16,1-4 4-16,8 0-3 16,-4-1 6-16,4-3-5 15,-4 0 23-15,0-8-19 16,0 4 29-16,-4-8-26 15,-1 5 16-15,-4-9-18 16,0 4 3-16,-13 0-7 16,4 0 2-16,-5 0-3 15,1 4-1-15,-5 0 1 16,1 0-4-16,-1 8 2 0,4 0-5 16,1 8 5-16,0-4-3 15,4 16 3-15,0-1 1 16,9 1 0-16,0-4-3 15,9 0 2-15,0-4 1 16,4-4 0-16,0-1 11 16,5-19-9-16,0 1 14 15,0-9-12-15,-5 4 26 16,0-8-23-16,-4 4 25 16,-4-8-24-16,-1 5 15 15,-4-9-17-15,0 4 8 0,-9 0-10 16,0 4 3-16,-4 5-5 15,4 3-9-15,-4 8 5 16,4 0-7-16,0 16 6 16,0-4-6-16,5 11 6 15,-1-3-6-15,10 16 6 16,-1-4 2-16,10-9 1 16,-6-3-3-16,10 4 2 15,-4 0 4-15,-1-20-3 16,0 0 9-16,1-4-7 15,-6 0 2-15,-3-8-3 16,-1 4 13-16,-4-4-10 16,0 4 3-16,0-3-5 15,0 3 8-15,-9-4-8 16,1 4-4-16,-1 4 2 0,0 0-11 16,4 8 8-16,1 0-35 15,-1 8 29-15,1 0-80 16,8-1 69-16,1 1-183 15,8 12 156 1,-4-4-53-16</inkml:trace>
          <inkml:trace contextRef="#ctx0" brushRef="#br0" timeOffset="-3439.7688">229 753 168 0,'0'-4'78'0,"0"4"-61"0,0-8-21 0,0 8 67 16,-5-4-50-16,1 4 32 15,-1-4-33-15,1 0 13 16,-1 0-19-16,1 0 11 0,-5 0-12 0,0 0 8 16,-4 4-10-16,4 0 4 15,-4 8-5-15,4 0-9 16,0 4 5-16,0 0 1 15,5 0 1-15,-1 0-3 16,10 0 2-16,-1-1-2 16,5-3 2-16,0 0 9 15,4-12-6-15,-4 4 7 16,4-12-6-16,-4 4 20 16,0-7-17-16,0-1 8 15,-5 0-10-15,1 0 17 0,-5 4-16 16,0 0 1-16,-9 0-4 15,0 1-2-15,-9 7 1 16,5 0-4-16,-5 0 2 16,5 4-5-16,0 8 5 15,-1-4-11-15,10 7 9 16,-1 1-4-16,5 4 5 16,0 0 1-16,9 4 1 15,-4-4-3-15,8 0 2 16,-4-5 6-16,4-7-4 15,1-4 20-15,-1-4-17 16,0 0 24-16,-4-7-21 16,0-1 2-16,-5-4-6 15,1 4 1-15,-10 0-3 16,5 0 2-16,-13 4-2 16,0 0-1-16,-5 4 1 0,5 0-7 15,-5 8 5-15,5-4-8 16,-1 12 6-16,5-4-3 15,9 8 4-15,0-4-10 16,9 4 9-16,-4 0 4 16,8-8-1-16,-4-1 0 15,4-7 1-15,-4 0 18 16,0-4-15-16,0 1 16 16,-5-9-15-16,1 0 0 15,-1-4-3-15,1 4 4 16,-5 0-5-16,0 0 9 15,-9-4-8-15,4 4-1 0,-4 5 0 16,1-1-15-16,-1 8 11 16,0 0-58-16,4 4 47 15,1 0-67-15,8 3 61 16,1 1-122-16,8 4 109 16,-4-4-154-1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10:03.57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8F19300A-58BF-4783-826D-038212857489}" emma:medium="tactile" emma:mode="ink">
          <msink:context xmlns:msink="http://schemas.microsoft.com/ink/2010/main" type="writingRegion" rotatedBoundingBox="27681,6198 26170,7211 25231,5810 26742,4798">
            <msink:destinationLink direction="with" ref="{F6575A98-8418-4906-B3B9-9367AB25322D}"/>
          </msink:context>
        </emma:interpretation>
      </emma:emma>
    </inkml:annotationXML>
    <inkml:traceGroup>
      <inkml:annotationXML>
        <emma:emma xmlns:emma="http://www.w3.org/2003/04/emma" version="1.0">
          <emma:interpretation id="{C59FB767-6648-44B5-AC73-19586FBE46BC}" emma:medium="tactile" emma:mode="ink">
            <msink:context xmlns:msink="http://schemas.microsoft.com/ink/2010/main" type="paragraph" rotatedBoundingBox="27480,5899 25969,6911 25327,5954 26838,49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3AFDAE-DFE1-4995-8A42-CF6C00853510}" emma:medium="tactile" emma:mode="ink">
              <msink:context xmlns:msink="http://schemas.microsoft.com/ink/2010/main" type="line" rotatedBoundingBox="27480,5899 25969,6911 25327,5954 26838,4941"/>
            </emma:interpretation>
          </emma:emma>
        </inkml:annotationXML>
        <inkml:traceGroup>
          <inkml:annotationXML>
            <emma:emma xmlns:emma="http://www.w3.org/2003/04/emma" version="1.0">
              <emma:interpretation id="{E0D3DBA4-B74E-4DBC-B25C-D3DF467A89FE}" emma:medium="tactile" emma:mode="ink">
                <msink:context xmlns:msink="http://schemas.microsoft.com/ink/2010/main" type="inkWord" rotatedBoundingBox="27480,5899 25969,6911 25327,5954 26838,4941"/>
              </emma:interpretation>
              <emma:one-of disjunction-type="recognition" id="oneOf0">
                <emma:interpretation id="interp0" emma:lang="en-US" emma:confidence="0">
                  <emma:literal>8%</emma:literal>
                </emma:interpretation>
                <emma:interpretation id="interp1" emma:lang="en-US" emma:confidence="0">
                  <emma:literal>08%</emma:literal>
                </emma:interpretation>
                <emma:interpretation id="interp2" emma:lang="en-US" emma:confidence="0">
                  <emma:literal>88%</emma:literal>
                </emma:interpretation>
                <emma:interpretation id="interp3" emma:lang="en-US" emma:confidence="0">
                  <emma:literal>sooooooo</emma:literal>
                </emma:interpretation>
                <emma:interpretation id="interp4" emma:lang="en-US" emma:confidence="0">
                  <emma:literal>soooooo</emma:literal>
                </emma:interpretation>
              </emma:one-of>
            </emma:emma>
          </inkml:annotationXML>
          <inkml:trace contextRef="#ctx0" brushRef="#br0">632 494 152 0,'-9'-4'69'0,"9"4"-55"0,-9 4-18 16,4 0 53-16,1-4-39 15,-1 0 36-15,1 0-35 16,0 0 23-16,-5 0-25 16,4 0 23-16,-4 0-24 0,0 0 10 15,0 0-13-15,0 0 2 16,-4 0-5-16,4 0-1 15,-4 4 0-15,-1 0 1 0,-3 4-1 16,3-4-1-16,-4 4 1 16,1 0 1-16,-1 4-1 15,0-4-6-15,0 8 4 16,5-5 0-16,-5 13 1 16,0-4-6-16,9 4 5 15,0-4-6-15,5 8 6 16,4-5-3-16,4 1 3 15,-4 0-2-15,9 0 2 16,-4-4-5-16,8-4 5 16,0-1-3-16,10-3 3 15,-6-4 1-15,10-4 0 16,-5 0 2-16,10-4-1 16,-6 0-1-16,6-16 1 15,-6 4-4-15,1-7 2 16,-5 3 1-16,-4-4 0 15,0 0 8-15,-4-4-6 0,-6 4 19 16,-3-3-17-16,-1-1 19 16,-8-8-18-16,4 8 15 15,-5-8-15-15,1 5 0 16,-5-1-3-16,0 4-35 16,0 4 26-16,0 4-121 15,0 0 99-15,0 4-196 16</inkml:trace>
          <inkml:trace contextRef="#ctx0" brushRef="#br0" timeOffset="844.2922">578-62 108 0,'-4'-12'52'0,"4"12"-41"0,-9-11-14 0,4 11 35 16,1 0-26-16,-1 0 26 15,1 0-24-15,-1 0 1 16,1 0-6-16,0 0 26 0,-5 3-22 16,0 1 13-16,-5 4-14 15,5 0 13-15,-4 0-14 16,0 0 11-16,-5 0-11 16,4 0-1-16,1 8-2 15,0-4-7-15,4 8 4 16,0-4 0-16,4 7 1 15,1-3 0-15,4 8 0 0,0-4-6 16,9 0 5-16,-5-4 0 16,14-1 1-16,-4 1-6 15,8-4 5-15,0-4 3 16,0-4-2-16,1 0-2 16,-1-8 1-16,-4 0 15 15,0-16-11-15,0 0 38 16,-5-12-32-16,0 5 14 15,-4-9-17-15,-4 4 13 16,-5-4-14-16,0 4 0 16,0-7-3-16,0 7-27 15,-14 0 20-15,5 4-105 0,-4 8 85 16,0 1-189 0</inkml:trace>
          <inkml:trace contextRef="#ctx0" brushRef="#br0" timeOffset="2063.8652">52 1129 160 0,'-9'-12'75'0,"9"12"-59"0,-18-19-20 0,14 19 65 16,-5-4-49-16,0 0 21 0,-4 4-24 15,4 0 9-15,0 4-13 16,0-4-3-16,0 7-1 0,0-3-7 16,9 8 5-16,0-4 0 15,4 4 1-15,1 0-3 16,4 0 2-16,0-4 20 15,0-4-15-15,0 0 58 16,-1-12-48-16,-3 4 56 16,-1-16-53-16,1 4 1 15,-5-4-12-15,0 5 6 16,-5-5-9-16,1 4 7 0,-9 4-7 16,4 0 1-16,-9 4-3 15,4 0-6-15,-8 8 4 16,4 0 0-16,0 4 1 15,1 0-14-15,8 8 11 16,0 0-8-16,13 8 8 16,1-4-9-16,8 3 9 15,0-3-1-15,10-4 2 16,-5 0 2-16,4-8 0 16,-4-4 0-16,0-8 0 15,-1 0 22-15,-3-4-17 16,-1 0 29-16,-8-3-26 15,-1 3 16-15,-4-4-18 16,0 0 11-16,-9 0-12 0,0 4 2 16,-13 4-5-16,4 0-4 15,-13 4 2-15,4 4 0 16,0 8 0-16,5-4-14 16,4 16 11-16,5-4-13 15,17 16 12-15,-4-5-1 16,18 9 3-16,-4-8-7 15,8-4 7-15,-4-4 4 16,4-12-2-16,-4-1 0 16,4-14 1-16,-4 3 18 15,-5-20-15-15,1 4 22 0,-10-8-20 16,1 4 8-16,-10 0-10 16,5 5 3-16,-13 3-5 15,4 0-1-15,-9 8 0 16,5 4-24-16,-1 4 18 15,1 0-85-15,4 16 70 16,4-4-124-16,10 4 110 16,-5-4-245-1</inkml:trace>
          <inkml:trace contextRef="#ctx0" brushRef="#br0" timeOffset="3173.9962">1537 374 156 0,'-5'4'72'0,"1"-4"-57"0,0 0-19 0,4 0 56 15,-18 0-5 1,-5 0-33-16,6 0 26 16,-1-4-31-16,0 0 26 0,0 0-26 15,0 4 15-15,0 0-18 16,1 0 11-16,-1-4-12 16,4 4-3-16,-4 0-1 15,5 0 1-15,0 0-1 16,-1 0 2-16,5 4-2 15,1 0-9-15,-1 4 6 16,0 0-2-16,0 12 3 16,4-4-2-16,5 12 2 15,0 11-5-15,5 1 5 16,-1-4 0-16,1-1 1 16,-1-3-6-16,5-8 5 0,0-4 0 15,4-1 1-15,1-7-6 16,-1 0 5-16,0-4-6 15,5-4 6-15,5-8 3 16,8-4-2-16,0-8 20 16,-4-11-16-16,-5-1 10 15,0-4-10-15,-4-8 9 16,-4 5-10-16,-5 3 16 16,-9 0-15-16,-5 5 7 15,-17-1-8-15,-1 4-5 0,1 0 2 16,-5 4-48-16,5 5 38 15,0 3-145-15,8 0 119 16</inkml:trace>
          <inkml:trace contextRef="#ctx0" brushRef="#br0" timeOffset="-1360.3064">1216 232 172 0,'0'-16'78'0,"0"16"-61"0,-22 12-21 0,17-8 62 15,-4 0-47-15,0 0 33 16,-4 0-32-16,4-4 10 15,0 4-16-15,0 0-9 0,5 4 3 16,-1 0-1-16,5 4 1 16,0-4-6-16,9 0 5 15,-4 0 3-15,3-4-2 16,1-1 42-16,0-6-32 16,0-1 35-16,-4-4-34 15,-1 0 14-15,-4-12-18 0,0 4 13 16,-9 0-15-16,5 0 6 15,-10 0-8-15,1 4 4 16,-5 4-6-16,0 1-8 16,-4 7 5-16,9 0-18 15,-1 11 15-15,1 1-1 16,8 8 4-16,1-4 2 16,13 8 0-16,-5-4 0 15,14 0 0-15,-4-5-6 16,12-7 5-16,-8 0 3 0,0-8-2 15,0 0 28-15,-5-12-21 16,1 4 41-16,-5-15-36 16,-1-1 6-16,-3 0-13 15,-1 0 8-15,-8 0-10 16,-1 5 10-16,-12-1-10 16,3 4 2-16,-13 4-4 15,1 0-3-15,-5 8 1 16,8 0-5-16,1 12 5 15,4 0-6-15,9 16 6 16,0-4-17-16,14 7 14 16,-5-3-1-16,13 0 3 15,0-4-1-15,5-8 2 16,0-4 4-16,4-8-3 16,1 0 3-16,-5-16-2 15,-5 4 16-15,-4-8-13 0,0 4 10 16,-9-8-11-16,0 5 7 15,-5-5-7-15,1 4-2 16,-14 0 0-16,5 4 1 16,-10 4-1-16,1 0-15 15,0 12 12-15,4 0-14 16,5 16 12-16,-1-4-7 16,10 16 8-16,-1-4-3 15,14 4 4-15,-4-5-2 16,8-3 3-16,-4-4-2 15,4-8 2-15,1 0 9 0,-5-8-6 16,0 0-1-16,-1-16 0 16,1 4 1-16,-9-12-1 15,0 4 2-15,-9-3-2 16,5 3-3-16,-5 4 1 16,5 0-72-16,-5 4 57 15,4 4-159-15,1 4 134 16,-1 0-207-1</inkml:trace>
        </inkml:traceGroup>
      </inkml:traceGroup>
    </inkml:traceGroup>
    <inkml:traceGroup>
      <inkml:annotationXML>
        <emma:emma xmlns:emma="http://www.w3.org/2003/04/emma" version="1.0">
          <emma:interpretation id="{332DEF0F-14E0-47F7-A2DE-215CA2E782FE}" emma:medium="tactile" emma:mode="ink">
            <msink:context xmlns:msink="http://schemas.microsoft.com/ink/2010/main" type="paragraph" rotatedBoundingBox="27060,6652 25721,5574 25918,5329 27257,64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154D20-EF97-4006-9BAB-00E0DD9FED99}" emma:medium="tactile" emma:mode="ink">
              <msink:context xmlns:msink="http://schemas.microsoft.com/ink/2010/main" type="inkBullet" rotatedBoundingBox="27063,6649 26835,6465 26996,6266 27223,6450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0" timeOffset="-2501.5869">1256 1078 116 0,'0'-48'55'0,"0"48"-43"0,-13-4-15 0,8 4 65 15,1 0-49-15,-1 0 35 16,-4 0-36-16,5 0 25 15,-5 0-28-15,0 0 18 0,0 0-20 16,0 0-4-16,-4 0-1 16,4 0 6-16,0 4-6 15,0-4-7-15,9 12 5 16,0 0-4-16,9 8 3 16,9 4-5-16,0-5 5 15,-1-3 6-15,1-4-5 16,0-4-2-16,0-8 2 15,-5 0 28-15,-8-8-22 16,-1 0 34-16,-4-8-30 16,0 4 9-16,-4-3-13 15,-1 3-2-15,-12 0-2 16,3 4 1-16,-4 0-2 0,0 0-9 16,1 4 6-16,3 0-18 15,1 12 15-15,4-4-6 16,4 16 7-16,10 8-11 15,4-1 12-15,4-3-2 16,1 0 3-16,-1-4 2 16,5-4 0-16,0-8 0 15,0 0 0-15,-1-8 19 16,1-4-15-16,-4-8 19 16,-6-4-18-16,-3-4 26 15,-1-8-23-15,-8 4 7 16,-5 1-11-16,-4 3 1 0,4 8-4 15,0 0 5-15,-13 0-5 16,4 0-3-16,-5 4 2 16,1 4-20-16,4 8 16 15,0-4-30-15,5 20 26 16,4 12-2-16,0 3 7 16,9 1-15-16,5-4 14 15,4-4-4-15,4-8 6 16,5-5 4-16,-5-7-2 15,5-8 3-15,0-4-2 16,-5-8 19-16,1-3-16 16,-1-13 30-16,-4-4-26 15,0 0 13-15,-5 1-15 0,-4 3-4 16,-4 0 0-16,-1 8 12 16,-4 8-11-16,5 0 1 15,-14 4-2-15,5 0-16 16,-5 8 12-16,0 0-3 15,5 8 3-15,-1 0-15 16,5 16 13-16,5-4-4 16,4 8 6-16,9 7-2 15,4-7 3-15,1-8-2 16,-1-12 2-16,0-8 9 16,1-8-6-16,-5-16 27 15,0-3-22-15,-5-1 11 0,-4 0-13 16,0 0 5-16,-4 4-7 15,-5 4 4-15,-5 9-6 16,5-1-8-16,-8 4 5 16,3 0-13-16,1 4 12 15,-1 4-47-15,10 8 39 16,-1 0-91-16,14 0 78 16,-4 0-194-1,13-4 167-15,8-8-28 16</inkml:trace>
      </inkml:traceGroup>
      <inkml:traceGroup>
        <inkml:annotationXML>
          <emma:emma xmlns:emma="http://www.w3.org/2003/04/emma" version="1.0">
            <emma:interpretation id="{5C12081C-D09C-4ECB-912E-45562E962C27}" emma:medium="tactile" emma:mode="ink">
              <msink:context xmlns:msink="http://schemas.microsoft.com/ink/2010/main" type="line" rotatedBoundingBox="25982,5784 25721,5574 25918,5329 26179,5540"/>
            </emma:interpretation>
          </emma:emma>
        </inkml:annotationXML>
        <inkml:traceGroup>
          <inkml:annotationXML>
            <emma:emma xmlns:emma="http://www.w3.org/2003/04/emma" version="1.0">
              <emma:interpretation id="{5F072FB3-6BD1-4585-840F-D50EBE033206}" emma:medium="tactile" emma:mode="ink">
                <msink:context xmlns:msink="http://schemas.microsoft.com/ink/2010/main" type="inkWord" rotatedBoundingBox="25982,5784 25721,5574 25918,5329 26179,5540"/>
              </emma:interpretation>
              <emma:one-of disjunction-type="recognition" id="oneOf2">
                <emma:interpretation id="interp6" emma:lang="en-US" emma:confidence="0">
                  <emma:literal>Er</emma:literal>
                </emma:interpretation>
                <emma:interpretation id="interp7" emma:lang="en-US" emma:confidence="0">
                  <emma:literal>Ear</emma:literal>
                </emma:interpretation>
                <emma:interpretation id="interp8" emma:lang="en-US" emma:confidence="0">
                  <emma:literal>Ears</emma:literal>
                </emma:interpretation>
                <emma:interpretation id="interp9" emma:lang="en-US" emma:confidence="0">
                  <emma:literal>Earn</emma:literal>
                </emma:interpretation>
                <emma:interpretation id="interp10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-3893.233">128 6 140 0,'-9'-4'65'0,"9"4"-51"0,-9-4-17 0,4 4 32 16,1 0-24-16,0 0 21 0,-1 0-19 16,1 0 16-16,-5 4-18 15,4 0 12-15,-4 0-12 0,5 0 2 16,-5 4-5-16,0 0-1 15,0 4 0-15,0-1-1 16,0 9 0-16,0-4-3 16,5 4 2-16,-1 0-2 15,5 0 2-15,0 0 1 16,5-1 0-16,-1-3-9 0,10-4 7 16,-5-4 10-16,9-4-7 15,-5 0 14-15,5-20-11 16,-5 4 20-16,0-8-18 15,-4 5 28-15,0-9-26 16,-4 0 19-16,-5 0-20 16,0 4 2-16,-9 0-7 15,0 5-1-15,-4 3 0 16,4 4-1-16,-5 8 0 16,1 0-6-16,0 12 5 15,-1-4-3-15,5 11 3 16,5-3-5-16,4 16 5 15,0-8-3-15,4 4 3 16,1-5-2-16,8-3 2 0,-4-4 1 16,9-4 0-16,-5 0-3 15,5-8 2-15,-5 0 20 16,14-8-15-16,-5 0 33 16,-13-12-29-16,0 4 8 15,-9-8-11-15,0 1 0 16,-9-1-4-16,0 4 5 15,-4 0-5-15,0 0 0 16,-5 4 0-16,4 4-1 16,-8 4 0-16,4 0-17 15,1 16 13-15,3 0-9 0,5 12 9 16,5-4 0-16,4 8 2 16,0-5-7-16,9 1 7 15,-5-4-2-15,10-4 3 16,-1-4 4-16,5-8-3 15,-5 0 12-15,0-8-10 16,1 0 25-16,-5-16-21 16,0 4 6-16,-5-8-8 15,1 4 3-15,-10 1-6 16,1 3 0-16,-10 4 0 16,5 0 4-16,-8 8-4 15,3 0-5-15,-8 8 3 16,4 0-14-16,5 16 12 15,-1-4-8-15,10 15 8 16,-1-7-3-16,10 8 4 16,-1-8-2-16,5 0 3 0,0-5-2 15,5-3 2-15,-6-4 4 16,6-8-3-16,-5 0 26 16,0-16-21-16,-5 4 13 15,-4-8-13-15,0 4 11 16,-4-11-12-16,-1 3 0 15,-4 0-2-15,0 4 10 16,-8 0-10-16,3 4-6 16,5 4 4-16,0 4-9 15,5 16 6-15,4-4-17 16,4 12 15-16,1-4-4 0,8 4 7 16,1-4-5-16,3-4 6 15,-3 0 0-15,-1-9 1 16,0 1 0-16,-4-11 0 15,0 3 5-15,-9-16-4 16,0 4 0-16,-4-4 0 16,-1 4 1-16,-4-8-1 15,1 4 5-15,-6 1-5 16,5 3 0-16,-4 0 0 16,4 4-18-16,0 4 13 15,0 0-46-15,9 12 39 16,0 0-35-16,9 16 34 15,0 0-2-15,9 3 9 16,0-3-10-16,17 0 12 16,-3 0-16-16,-1-4 14 0,-5-4 6 15,-3-4-2-15,-5 0-7 16,-5-12 6-16,-4 0-63 16,-9-8 50-16,0 0-176 15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10:13.01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F6575A98-8418-4906-B3B9-9367AB25322D}" emma:medium="tactile" emma:mode="ink">
          <msink:context xmlns:msink="http://schemas.microsoft.com/ink/2010/main" type="inkDrawing" rotatedBoundingBox="27559,4990 27696,8412 25493,8501 25356,5079" hotPoints="25595,5026 27981,5343 26381,8102 25550,5543" semanticType="enclosure" shapeName="Quadrilateral">
            <msink:sourceLink direction="with" ref="{8F19300A-58BF-4783-826D-038212857489}"/>
            <msink:destinationLink direction="with" ref="{17402DB6-B680-4774-9F52-FB223E9C2A9B}"/>
            <msink:destinationLink direction="with" ref="{A6C0198D-8DBF-4D91-AD45-F6186EB89034}"/>
            <msink:destinationLink direction="with" ref="{816EE0CD-0ED6-4F58-B74E-28E1A0F71634}"/>
          </msink:context>
        </emma:interpretation>
      </emma:emma>
    </inkml:annotationXML>
    <inkml:trace contextRef="#ctx0" brushRef="#br0">2-4 176 0,'-4'4'82'0,"4"-4"-65"0,0 20-21 0,0-16 23 32,0 8-16-32,0-1 29 15,0 9-24-15,0-4 10 16,0 12-12-16,0-8 7 0,4 3-10 16,-4-3 10-16,5 8-10 15,-1-4 7-15,1 11-7 16,-1-7-2-16,1 8 0 15,-1-8-4-15,1 7 2 0,-5-3 6 16,4 12-4-16,-4-9-3 16,0 5 2-16,0-4 3 15,0 3-3-15,0-7 3 16,0 4-2-16,0-5 2 16,5 5-2-16,-1-8-9 15,0 3 6-15,1-3-2 16,-1 12 3-16,1-8 9 15,-1 3-6-15,1-7-7 0,-1 4 5 16,-4-5-1-16,5 5 1 16,-5-8 2-16,4 12-1 15,-4-5-3-15,5-3 1 16,-5-4 4-16,0 0-3 16,4 7 0-16,-4-11 1 15,0-4-1-15,0 4 0 16,5 4 2-16,-1-9-1 15,-4 1-1-15,0-4 1 16,0-4 1-16,0 0-1 16,0 0 8-16,0 0-7 15,0-4-4-15,0 0 2 16,0 0 5-16,0 0-4 16,0 0 0-16,0 0 0 15,4 0-4-15,-4-4 2 0,0 4 1 16,0-4 0-16,0 0 2 15,0 0-1-15,0 0-6 16,0 4 4-16,0-4 3 16,0 4-2-16,0-4 0 15,0 0 1-15,0 0-4 0,0 4 2 16,0-4 6-16,0 0-4 16,0 0 0-16,0 0 0 15,0 0-4-15,0 0 2 16,0 0 4-16,0 3-3 15,0-3-2-15,0 0 1 16,5 0-2-16,-5 0 2 16,0 0 6-16,0 0-4 15,0 0 0-15,0 0 0 16,0 0-1-16,0 0 0 16,4 4-3-16,-4-4 2 15,0 4-5-15,0-4 5 0,0 4-8 16,0-4 6-16,0 0 2 15,0 0 1-15,0 0-3 0,0 0 2 16,0 0 4-16,0 0-3 16,0 0 0-16,0 0 1 15,0 0-4-15,0 0 2 16,0 0-8-16,0 0 7 16,0 0 1-16,0 0 1 15,0 0-9-15,0 0 7 16,0 0 1-16,0 0 1 15,0 0 0-15,5 0 0 16,-5 0-23-16,0 0 18 0,0 0-73 16,0 0 60-16,0 0-158 15</inkml:trace>
    <inkml:trace contextRef="#ctx0" brushRef="#br0" timeOffset="-31699.2701">-760-1843 124 0,'-9'-4'55'0,"9"4"-43"0,-9 0-15 0,5 0 37 16,-1 0-27-16,1 0 37 15,-1 4-34-15,1-4 24 16,-1 4-25-16,1 0 6 0,-1 0-11 15,1 0-2-15,-1 11-1 16,1 5-1-16,4 8 0 16,0-4-3-16,0 11 2 15,0-3 1-15,0 16 0 16,0-5-20-16,4 13 16 16,-4-9 1-16,0 21 2 15,0-13-5-15,-4 21 5 16,4-13 3-16,-4 12-2 0,-1-11-8 15,1 11 6-15,-1-12-4 16,-8 21 4-16,4-17 1 16,0 4 1-16,0-11 2 15,0-1-1-15,0-7-3 16,0-5 1-16,0-7 6 16,0 8-4-16,0-9 0 15,5-3 0-15,0-4-4 16,-1-1 2-16,1-3 1 15,8 0 0-15,1-4-3 16,-1-1 2-16,0-3 4 0,10 0-3 16,-5 0 9-16,9-4-7 15,-5-4-4-15,14-4 2 16,-5-1 5-16,9-3-4 16,-4 0-5-16,18-4 3 15,-10 0 0-15,10 4 1 16,-5-4-9-16,22 4 7 15,-8 0-10-15,13 0 9 16,-14-4-1-16,10 0 2 16,-10 0-1-16,5 0 2 15,-9 0-13-15,0 0 11 16,-4 0-8-16,0 4 8 16,-10-4-3-16,14 4 4 15,-4 0-24-15,-1-4 20 16,19 0-6-16,-10 0 8 0,-8 0 3 15,-9 0 1-15,-1-4 0 16,-3 0 0-16,-6 0 2 16,-3 0-1-16,-1 4-6 15,0 0 4-15,1 4-14 16,-1 0 12 0,0 0-2-1,5 0-2 1,-5 0-15-16,0 0 17 15,-4 0-23-15,0 0 21 16,-4 0 3-16,-1-4 3 16,0 0 6-16,1 0-4 15,-1 0 3-15,0 0-3 16,1 0-1-16,-5 4 1 0,0 0 1 16,8 8-15-1,10-4 10-15,-4 0-49 16,-1-4 40-16,-4 7 8 15,-1-3 1-15,1 0 3 16,0-4 1-16,-4 0 4 16,-1 0-4-16,0 0 9 15,1-4-8-15,-1-8-1 16,-4 4 0-16,0 0 1 16,0-8-1-16,4 1 8 15,-4 3-7-15,0 0 21 0,0-4-17 16,0 0 22-16,-5 0-21 15,1 0 25-15,-1 0-24 16,1-4 7-16,-1 1-11 16,5-17-2-16,-4 4-1 15,-1-4-1-15,5 1 0 16,-5-1 16-16,1 0-12 16,-1 1 15-16,1-1-14 15,-1 0 0-15,1 0-3 16,-5 5 1-16,0-13-2 15,0 4 2-15,0 5-2 0,0-1-3 16,0 4 1-16,0 0 9 16,0 5-6-16,0 3 5 15,0 4-6-15,0 0 3 16,4-4-3-16,1-3 2 0,-5-1-2 16,0 0-1-16,0 0 1 15,0-4-4-15,0 1 2 16,0-5 4-16,4 4-3 15,-4 4 0-15,0 1 1 16,0 3-1-16,0 0 0 16,0 4 0-16,0 0 0 15,0 0 8-15,4-3-6 16,-4-5 10-16,0-4-9 16,0 0 21-16,0 1-18 15,0-1 3-15,5 0-7 16,-5 4 2-16,0 4-3 0,0 1 2 15,0-5-2-15,0 0-1 16,0 0 1-16,0 5-4 16,0 3 2-16,0 0 1 15,0 0 0-15,0 0 2 16,-5 4-1-16,1 0-1 16,0 0 1-16,-1 1-7 15,1-1 5-15,4 0 8 16,-5 0-5-16,1 0-1 15,-1 4 0-15,1 0-4 16,-1 0 2-16,1 0 4 16,-1 0-3-16,-3 0 9 15,-1-3-7-15,-5-1 13 16,1 0-11-16,-1 0 20 16,-3-4-18-16,-6 0 25 0,-8 0-23 15,-5-4 12-15,1 1-14 16,4-1 16-16,4 4-17 15,0 4 7-15,0 0-9 16,5 4 9-16,0 0-9 16,-5 0 7-16,0 8-7 15,0 0 12-15,-4 0-11 16,0-4 26-16,-5 0-23 16,1 0 13-16,-5 4-14 15,-1 0-1-15,-12-3-3 16,8 3-2-16,1 0 1 15,4 0 4-15,4 0-4 16,5-4 0-16,8 4 0 0,6 0-1 16,-6-4 0-16,1 0-3 15,0 0 2-15,-1 0 1 16,-3 0 0-16,3 0 2 16,-3 0-1-16,3 0-6 15,-4 0 4-15,5 0 3 16,-5 0-2-16,5 0 0 15,-5 0 1-15,5 0-4 16,-14 0 2-16,5 4 1 16,4-4 0-16,1 4 0 15,-1-4 0-15,5 4-3 16,-1-4 2-16,5 0-2 0,-4 4 2 16,4 0-2-16,-4 0 2 15,4 0-8-15,-4 0 7 16,4 0 7-16,-4 0-5 15,4 0 1-15,-4 0 0 16,4 0-1-16,0 0 0 16,5 0-3-16,-5 0 2 15,0 0 1-15,-4-4 0 16,4 4-23-16,0 0 18 16,0 0-34-16,0 0 29 15,5 0-96-15,-5-4 82 16,5 0-245-1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7:29.78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46BA63A2-EE83-4CEE-AB0F-8BFBD9F1AD67}" emma:medium="tactile" emma:mode="ink">
          <msink:context xmlns:msink="http://schemas.microsoft.com/ink/2010/main" type="inkDrawing" rotatedBoundingBox="11209,889 13116,2434 12031,3773 10124,2228" semanticType="enclosure" shapeName="Other"/>
        </emma:interpretation>
      </emma:emma>
    </inkml:annotationXML>
    <inkml:trace contextRef="#ctx0" brushRef="#br0">9551 1200 88 0,'0'4'42'0,"-5"0"-33"0,5-4-11 0,0 0 38 16,0 0-29-16,0 0 29 16,0 0-27-16,0 0 21 15,0 0-23-15,0 0 25 16,0 0-24-16,0 0 15 0,0 0-17 16,-4 0 20-16,-1-4-20 15,1 0 5-15,-1 0-7 0,5-4 8 16,0 0-9-16,0 0-1 15,0-3-1-15,0-1-1 16,0-8 0-16,0 4 2 16,0 0-1-16,0 0 2 15,5-11-2-15,-1-1-6 16,-4 0 4-16,5 4 3 0,-5-3-2 0,0 3 12 16,0 0-10-16,0 0 11 15,0 0-10-15,0 5 13 16,-5-1-12-16,1 0 12 15,-1 0-12-15,-3 0 9 16,-1 4-10-16,0-3 7 16,0 3-7-16,0 0 9 15,-5 0-9-15,1 4 2 16,0 0-4-16,-1 0 2 16,1 4-2-16,-5 1 5 15,-4-1-5-15,4 0 3 0,-4 0-3 16,-1 0 2-16,1 0-2 15,-5 0-1-15,5 0 1 16,-5 0 4-16,5 0-4 16,-5 0-5-16,5 0 3 15,-14 0 0 1,1 0 3-16,8 1-1 16,0-1-3-16,-4 0 1 15,9 0 4-15,-1 0-3 16,1 0 3-16,0 0-2 15,4 0-3-15,0-20 1 16,0 4 1 0,0 5 0-16,5-5 0 15,0 0-3-15,-1 0 2 16,1-3 4-16,-1-1-3 0,1-4 3 16,0-4-2-16,-1 1-3 15,1 3 1-15,0 0 1 16,-1 1 0-16,1-1-6 15,-1 0 5-15,1 1 6 16,4-1-5-16,-4 4-2 16,4-4 2-16,0 1 0 15,0-1 0-15,0 4 0 16,5 0 0-16,-1 1-3 16,5 3 2-16,0 0-2 15,0 0 2-15,0 5 1 0,5-1 0 16,-1 0-3-16,5 0 2 15,0 4-2-15,4 0 2 16,1 0-2-16,-1 1 2 16,5 3-2-16,0 4 2 15,0 4-2-15,-5 0 2 16,0 0 1-16,1 4 0 16,-1 0-3-16,5 0 2 15,0 4 1-15,0 0 0 16,-1 0 0-16,1 4 0 15,5-4 0-15,-1 4 0 16,5-4 0-16,4 0 0 16,0-4 0-16,9 0 0 15,-4 0-3-15,0 0 2 16,-5 0 4-16,0 0-3 0,0-4-5 16,0 0 4-16,-4 0 3 15,0 0-2-15,0 0-2 16,-5 4 1-16,0-4 4 15,1 0-3-15,-1 0-5 16,0 0 4-16,0-4 0 16,1 8 1-16,-1 0 2 15,0 0-1-15,5-8-1 16,0 4 1-16,0 0-1 16,-1 0 0-16,1 0 0 15,0 0 0-15,0 0 2 16,-1 0-1-16,1 0-1 0,0-4 1 15,-5 4-4-15,5 0 2 16,-5-3 4-16,1 3-3 16,-6 0 0-16,1-4 1 15,0 0-1-15,0 4 0 16,-5 0 0-16,1 0 0 16,-5 0 2-16,-1 0-1 15,1 0-3-15,0 4 1 16,0 0 4-16,-4 0-3 15,-1 0-2-15,1 4 1 16,-1 0 1-16,1 0 0 16,3 8 0-1,1 4-9-15,0 3 7 16,0 1-7-16,0 0 6 16,0 0 2-16,0 0 1 0,0 0 2 15,-5 3-1-15,5-3-3 16,-4 0 1-16,4 0-2 15,-5 4 2-15,5-5 1 16,0 1 0-16,-5 0 0 16,5 4 0-16,-4-4 2 15,8-5-1-15,9 1-3 16,-4 0 1-16,0 0 1 16,0 0 0-16,0 0 0 15,0 0 0-15,-1-1-3 16,1 1 2-16,0-4 1 15,0 0 0-15,4 0 0 0,1-4 0 16,-1 0 0-16,0 0 0 16,-4-4-3-16,0 0 2 15,0 0 4-15,4-4-3 16,-4 0 0-16,-5 0 1 16,1 0 1-16,-6 0-1 15,1 0 2-15,-4 0-2 16,-1 0-3-16,1 0 1 15,4 0 1-15,-5 4 0 16,1 0 0-16,-5 0 0 16,4 0-6-16,-4-1 5 15,5 5-6-15,-5 0 6 16,4 16-3 0,-4-4 6-16,0 4-2 0,0 0-2 15,0-1 1-15,0 1-2 16,0 0 2-16,0 0-10 15,0-1 8-15,0 5-7 16,0-4 7-16,0 8-9 16,-4 3 9-16,4-3-15 15,0 4 13-15,-5-1-8 16,5 1 9-16,0-4-9 16,-4 7 10-16,4 1 4 15,-5-4-1-15,5-1-8 16,-4 5 6-16,4-4-4 15,0-1 4-15,0 1-16 16,0-4 14-16,0 3-1 0,4 5 3 16,-4-8-1-16,0-8 2 15,-4-5 6-15,-5-3-4 16,4 0 0-16,1-4 0 16,-1 0 4-16,-4-4-4 15,5 0-8-15,-5 0 5 16,0 0 4-16,5 0-2 15,-1-1 0-15,1 1 1 16,-5 0 1-16,4 0-1 16,1 0-1-16,-5-4 1 15,5 0-1-15,-5 0 0 16,0 0 2-16,0 0-1 16,-5 0-3-16,1 0 1 15,-5 0-2-15,0 0 2 0,1 4 4 16,-6-4-3-16,5 8-2 15,1-4 1-15,-10-4 6 16,-4-1-4-16,4-3 0 16,0 0 0-16,0 0 18 15,1-3-15-15,-6-1 30 16,-3 0-26-16,-10 0 16 16,-13 0-18-16,-13-8-3 15,-9 0-1-15,4 0-5 16,9 0 2-16,13 0-55 15,10 0 44-15,12-35-204 16,15-9 143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11.40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74B48BF0-04D8-41DD-95F5-2DC23DA8ED15}" emma:medium="tactile" emma:mode="ink">
          <msink:context xmlns:msink="http://schemas.microsoft.com/ink/2010/main" type="inkDrawing" rotatedBoundingBox="2432,6237 4894,6798 4745,7455 2283,6894" semanticType="scratchOut" shapeName="Other">
            <msink:destinationLink direction="with" ref="{BB854522-2016-43CB-AB86-60547B0DFECF}"/>
          </msink:context>
        </emma:interpretation>
      </emma:emma>
    </inkml:annotationXML>
    <inkml:trace contextRef="#ctx0" brushRef="#br0">1938 42 16 0,'0'0'9'0,"0"4"-7"0,0-4-2 0,0 0-2 0,0 0 1 16,0 4 6-16,5-4-4 16,-1 0-11-16,5 0 8 15,0 0 6-15,5 0-4 16,-1 0 4-16,5 0-3 15,0 0 5-15,-1 0-5 16,19 0 14 0,0 0-11-16,-1 0-2 0,6 0 1 15,-1 0-2-15,0 4-3 16,-4-4 1-16,-1 4 1 16,1 0 0-16,-5-4 5 15,-4 0-4-15,-5 0 39 16,-4-4-31-16,0 0 19 15,0 0-20-15,-5 0 9 16,0-4-12-16,-4 4-1 16,0 0-2-16,0-4 4 15,0 4-5-15,-4 0 0 16,-1-8 0 0,0 4-1-1,1-3 0-15,-1-1-3 16,1 4 2-16,-1 0-2 15,10 4 2-15,-5-4 4 0,0 0-3 16,-1 0-2-16,1 0 1 16,0-4 1-16,0 4 0 15,5 0 0-15,8 0 0 16,0 1 2-16,0-1-1 16,1 0-6-16,-1 0 4 15,0 0 6-15,1 4-5 16,-6 0 1-16,1-4 0 15,0 0-1-15,0-4 0 16,0-4 0-16,-5 0 0 16,1 1 2-16,-5-1-1 0,-1 0 2 15,1 4-2-15,-4 0-1 16,4 0 1-16,0 4-4 16,0 4 2-16,-1 0 1 15,1 4 0-15,5-4 0 16,-5 4 0-16,0-4 0 15,0 4 0-15,-1 0 0 16,1 0 0-16,0 0 2 16,0 0-1-16,0 0-1 15,0 0 1-15,4 0-4 16,1 0 2-16,4 4-2 16,-1 0 2-16,1 0 4 15,0 4-3-15,0 0 0 16,13 0 1-16,-4-4-1 15,0 8 0-15,-5 0 0 0,0 4 0 16,1 0-3-16,-6 3 2 16,1 1 9-16,-4 4-6 15,-5 0 5-15,-1 4-6 16,1-5 9-16,0 1-8 16,0-4-1-16,0 0 0 15,0-4-1-15,4-1 0 16,1 1-6-16,-1 0 5 0,1 0 3 15,-1-4-2-15,0 0 0 16,1 0 1-16,-1-4-1 16,0 0 0-16,5-1 0 15,-4-3 0-15,-1 0 0 0,0-4 0 16,1 0-3-16,-1 0 2 16,1 4 4-16,-1 0-3 15,5 0 0-15,0 4 1 16,-1 0 1-16,1 0-1 15,0 4-6-15,0 0 4 16,-5 0 3-16,5 4-2 16,9-1 3-16,0 5-2 15,-5 0-1-15,0 4 1 16,1-8-1-16,-6 0 0 16,1-1 2-16,0 1-1 15,0 0-1-15,0 0 1 16,0 0 1-16,-1 0-1 15,1 0-3-15,0-1 1 0,0 1 4 16,0 0-3-16,0-4 0 16,4 0 1-16,-4 4-1 15,-5-8 0-15,1 4 0 16,-1 3 0-16,0 1 2 16,-4-4-1-16,0 0-1 15,0 0 1-15,0-4-15 16,0 0 11-16,0 0-117 15,4 0 94 1,5 4-13-16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10:17.97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05EFA6A2-3329-4BEC-834F-04B7B2F25901}" emma:medium="tactile" emma:mode="ink">
          <msink:context xmlns:msink="http://schemas.microsoft.com/ink/2010/main" type="inkDrawing" rotatedBoundingBox="21153,11418 22086,7519 23402,7834 22469,11733" semanticType="callout" shapeName="Other">
            <msink:sourceLink direction="to" ref="{A3761DB2-C1DA-4909-8132-DAABDB7F7F72}"/>
            <msink:sourceLink direction="to" ref="{AD644163-B0C3-4D6D-8814-72AF55ED2B3C}"/>
          </msink:context>
        </emma:interpretation>
      </emma:emma>
    </inkml:annotationXML>
    <inkml:trace contextRef="#ctx0" brushRef="#br0">1160 132 140 0,'0'-28'65'0,"0"28"-51"0,0-47-17 0,0 43 40 15,-5-4-30-15,5 0 29 16,-4 0-27-16,4 0 23 15,-5 0-23-15,5 4 28 0,0 0-28 16,0 0 27-16,0 0-27 16,0 0 7-16,0 4-12 15,0 0 12-15,0 4-12 16,0 0 6-16,0 16-7 16,0 0 1-16,5 12-3 15,-1-5-1-15,5 17 1 16,-5-8 4-16,-4 15-4 15,0-7-3-15,5 11 2 16,-1-7 0-16,1 23 0 16,-1-15 5-16,1 23-4 0,-1-12 0 15,10 13 0-15,-6-13-1 16,1 16 0-16,0-11 0 16,5 19 0-16,-5-16 0 15,4 20 0-15,0-16 0 16,1 17 0-16,-1-17 2 15,-4 16-1-15,0-12-1 16,0 16 1-16,0-15-1 16,-5 11 0-16,1-16 0 15,4 12 0-15,-5-12 0 0,1 9 0 16,-1-9 2-16,0 4-1 16,1-11-1-16,-5-1 1 15,0-8-1-15,0 1 0 16,0-9 0-16,0 5 0 15,0-9 5-15,0 5-4 16,0-9 6-16,0 5-6 16,0 15 6-16,0-3-6 15,0-13 3-15,0-3-3 16,0-5-1-16,0-3 1 16,-5-4-1-16,5-13 0 15,0-3 5-15,0 0-4 16,-4 8 6-16,4-4-6 15,0-1 0-15,0-7 0 16,0 0 1-16,0 0-1 16,0 4-1-16,0-8 1 15,0-1-1-15,0 1 0 0,0 0 8 16,0-4-6-16,0 0 19 16,-4 0-17-16,-1-4 13 15,1 0-12-15,-1 0 2 16,-4 0-5-16,5 0 5 15,-5-4-6-15,0 0-3 16,-9 0 2-16,5 0 8 16,-10 0-6-16,6 0 2 15,-6-4-3-15,1 4 8 16,-5-4-7-16,5 0-1 0,-5 0 0 16,5 0 7-16,-9 0-6 15,4 0 5-15,-9-4-6 16,5 4 3-16,-5-4-3 15,1 4 5-15,-10-4-5 16,5 4 3-16,-5 0-3 16,10 1-1-16,-5-1 1 15,4 0 1-15,0 4-1 16,5 0-3-16,0 0 1 16,4 0 4-16,-4 0-3 15,4 0 3-15,-4 4-2 16,4 0 2-16,-4-1-2 15,4 1-1-15,-4 0 1 16,4-4 1-16,0 0-1 16,1 0-3-16,-1 0 1 15,5 0 1-15,-5 0 0 0,5 0-6 16,-1 0 5-16,5 0 6 16,1 0-5-16,3 0-4 15,-4 0 3-15,5 0 0 16,4 0 1-16,0 0-3 15,5 4 2-15,-1-4 1 16,1 0 0-16,-1 0-3 16,-4 0 2-16,5 0 1 15,-1 0 0-15,1 0 0 16,0-4 0-16,-1 4 0 16,5-4 0-16,0 0 0 15,0-3 0-15,0-1-3 16,5-4 2-16,-1 4 1 0,5-8 0 15,0 4 2-15,0-12-1 16,-5 4-3-16,5-7 1 16,-4 3 4-16,4-8-3 15,-5 4-2-15,0-3 1 16,1 7 1-16,-1-4 0 16,1 1-3-16,-1 7 2 15,1 0 4-15,-1 4-3 16,1 4-5-16,-1 0 4 15,1 4 6-15,-1 0-5 16,1 4-4-16,3 4 3 16,-3 0 0-16,4 4 1 15,0 0 0-15,4 8 0 16,-4-4 0-16,9 12 0 0,-5-4 2 16,5 16-1-16,-5-1-3 15,5 5 1-15,0-4-2 16,0 3 2-16,-5-3 1 15,1 0 0-15,-1-5 5 16,0 1-4-16,-4-4 0 16,0 0 0-16,0-4-1 15,-4-1 0-15,-1-3 0 16,1 0 0-16,-1 0 2 16,1 4-1-16,-5-4-1 15,0 0 1-15,0-5 1 0,4 1-1 16,-4 0-3-1,4 4 1-15,-4-4-5 0,5 8 5 16,-1-4 0-16,1 3 1 16,-1-3-3-16,1 0 2 15,-1 0 1-15,1-4 0 16,-1 0 0-16,-4 0 0 16,0-4 2-16,0 0-1 15,0-1 2-15,0-3-2 16,0 0 2-16,0 0-2 15,0 0-1-15,0 0 1 16,0-4 1-16,-4-4-1 16,-1 4 5-16,-4-8-5 15,0 0 9-15,-8-7-8 16,-1-1 7-16,-14-8-6 16,6 4-2-16,-10 0 0 0,5 1-10 15,-9-1 7-15,4 4-60 16,5 0 48-16,4 0-177 15,0-8 148-15,5 1-238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T" name="resolution" value="1" units="1/dev"/>
        </inkml:channelProperties>
      </inkml:inkSource>
      <inkml:timestamp xml:id="ts0" timeString="2016-11-10T22:09:04.799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11-10T22:10:21.304"/>
    </inkml:context>
  </inkml:definitions>
  <inkml:traceGroup>
    <inkml:annotationXML>
      <emma:emma xmlns:emma="http://www.w3.org/2003/04/emma" version="1.0">
        <emma:interpretation id="{2940137A-F5BC-4A8F-97E2-80CE2FFBF274}" emma:medium="tactile" emma:mode="ink">
          <msink:context xmlns:msink="http://schemas.microsoft.com/ink/2010/main" type="writingRegion" rotatedBoundingBox="27444,6205 31348,5820 31441,6760 27537,7145"/>
        </emma:interpretation>
      </emma:emma>
    </inkml:annotationXML>
    <inkml:traceGroup>
      <inkml:annotationXML>
        <emma:emma xmlns:emma="http://www.w3.org/2003/04/emma" version="1.0">
          <emma:interpretation id="{0E231E25-B2A0-48B1-9BDC-9737F32BE299}" emma:medium="tactile" emma:mode="ink">
            <msink:context xmlns:msink="http://schemas.microsoft.com/ink/2010/main" type="paragraph" rotatedBoundingBox="27444,6205 31348,5820 31441,6760 27537,71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F01467-D855-4DC1-858F-FFA2B223572E}" emma:medium="tactile" emma:mode="ink">
              <msink:context xmlns:msink="http://schemas.microsoft.com/ink/2010/main" type="line" rotatedBoundingBox="27444,6205 31348,5820 31441,6760 27537,7145"/>
            </emma:interpretation>
          </emma:emma>
        </inkml:annotationXML>
        <inkml:traceGroup>
          <inkml:annotationXML>
            <emma:emma xmlns:emma="http://www.w3.org/2003/04/emma" version="1.0">
              <emma:interpretation id="{7070EBC4-9FB1-4F68-BE8F-086ECB558BDB}" emma:medium="tactile" emma:mode="ink">
                <msink:context xmlns:msink="http://schemas.microsoft.com/ink/2010/main" type="inkWord" rotatedBoundingBox="-12729,7276 21155,-11854 33947,10804 62,29935"/>
              </emma:interpretation>
              <emma:one-of disjunction-type="recognition" id="oneOf0">
                <emma:interpretation id="interp0" emma:lang="en-US" emma:confidence="0">
                  <emma:literal>=</emma:literal>
                </emma:interpretation>
                <emma:interpretation id="interp1" emma:lang="en-US" emma:confidence="0">
                  <emma:literal>#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-3193 853 0</inkml:trace>
          <inkml:trace contextRef="#ctx0" brushRef="#br0" timeOffset="29919.0964">0-1 0,'277'32'15,"-277"-32"-15,142-12 16,-39 12-16,-103 0 0,143-16 31</inkml:trace>
          <inkml:trace contextRef="#ctx1" brushRef="#br0">-2435-55 296 0,'0'-4'134'0,"0"4"-105"0,0 0-37 0,0 0 28 16,0 0-18-16,0 0-6 15,0 0 4-15,0 0-74 16,5 4 58-16,4 0-103 0,4 4 90 16,1 0-129-1</inkml:trace>
          <inkml:trace contextRef="#ctx1" brushRef="#br0" timeOffset="187.6242">-1717-218 236 0,'0'4'105'0,"0"0"-83"0,0-4-28 16,0 0-13-16,0 0 14 15,5-4-57-15,4 0 47 16,13 0-55-16,0 0 53 16,1-4-98-16</inkml:trace>
          <inkml:trace contextRef="#ctx1" brushRef="#br0" timeOffset="406.5203">-1061-254 148 0,'27'15'65'0,"-1"-3"-51"0,1 0-17 0,-18-4-91 16,13 0 73-16,-4 0 79 16,4 0-49-16,1 0 155 15,-1 4-125-15,0-4-1 16,-4 8-23-16,-4-12-167 0,3-4 121 15,-12-4-140-15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10:18.86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816EE0CD-0ED6-4F58-B74E-28E1A0F71634}" emma:medium="tactile" emma:mode="ink">
          <msink:context xmlns:msink="http://schemas.microsoft.com/ink/2010/main" type="inkDrawing" rotatedBoundingBox="26007,7743 26017,7763 26016,7764 26006,7744" semanticType="callout" shapeName="Other">
            <msink:sourceLink direction="with" ref="{F6575A98-8418-4906-B3B9-9367AB25322D}"/>
          </msink:context>
        </emma:interpretation>
      </emma:emma>
    </inkml:annotationXML>
    <inkml:trace contextRef="#ctx0" brushRef="#br0">0 0 36 0,'4'8'19'0,"-4"-8"-15"0,5 8-5 0,-5-4-37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10:20.35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29773ED7-F5CE-4486-8BE4-A0E0ADBBA531}" emma:medium="tactile" emma:mode="ink">
          <msink:context xmlns:msink="http://schemas.microsoft.com/ink/2010/main" type="writingRegion" rotatedBoundingBox="26488,8414 26502,8414 26502,8608 26488,8608"/>
        </emma:interpretation>
      </emma:emma>
    </inkml:annotationXML>
    <inkml:traceGroup>
      <inkml:annotationXML>
        <emma:emma xmlns:emma="http://www.w3.org/2003/04/emma" version="1.0">
          <emma:interpretation id="{88AA0D4A-1658-40AF-9ED0-B88170FB70BF}" emma:medium="tactile" emma:mode="ink">
            <msink:context xmlns:msink="http://schemas.microsoft.com/ink/2010/main" type="paragraph" rotatedBoundingBox="26488,8414 26502,8414 26502,8608 26488,8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F84AB9-EF92-4D8A-8176-13C2F596956C}" emma:medium="tactile" emma:mode="ink">
              <msink:context xmlns:msink="http://schemas.microsoft.com/ink/2010/main" type="line" rotatedBoundingBox="26488,8414 26502,8414 26502,8608 26488,8608"/>
            </emma:interpretation>
          </emma:emma>
        </inkml:annotationXML>
        <inkml:traceGroup>
          <inkml:annotationXML>
            <emma:emma xmlns:emma="http://www.w3.org/2003/04/emma" version="1.0">
              <emma:interpretation id="{BFAA7064-BC5E-446D-BDE1-D4E7256378A2}" emma:medium="tactile" emma:mode="ink">
                <msink:context xmlns:msink="http://schemas.microsoft.com/ink/2010/main" type="inkWord" rotatedBoundingBox="26488,8414 26502,8414 26502,8608 26488,8608">
                  <msink:destinationLink direction="with" ref="{17402DB6-B680-4774-9F52-FB223E9C2A9B}"/>
                  <msink:destinationLink direction="with" ref="{A6C0198D-8DBF-4D91-AD45-F6186EB89034}"/>
                </msink:context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12 0 196 0,'0'35'88'0,"0"-35"-69"0,-5 40-24 15,5-32 16-15,-4 12-10 16,-1-4-3-16,5 8 2 15,0-5-76-15,0-3 60 16,0 0-132-16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7:34.76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C466C59A-9DF8-4516-98F9-3351B0A75292}" emma:medium="tactile" emma:mode="ink">
          <msink:context xmlns:msink="http://schemas.microsoft.com/ink/2010/main" type="writingRegion" rotatedBoundingBox="17058,933 16355,4080 14500,3665 15203,518"/>
        </emma:interpretation>
      </emma:emma>
    </inkml:annotationXML>
    <inkml:traceGroup>
      <inkml:annotationXML>
        <emma:emma xmlns:emma="http://www.w3.org/2003/04/emma" version="1.0">
          <emma:interpretation id="{772BBDA0-D998-49F1-9A62-49157124D298}" emma:medium="tactile" emma:mode="ink">
            <msink:context xmlns:msink="http://schemas.microsoft.com/ink/2010/main" type="paragraph" rotatedBoundingBox="16221,3261 16597,842 16986,903 16610,33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60BA1F8-97ED-4DD5-A23B-6BBE6977BB41}" emma:medium="tactile" emma:mode="ink">
              <msink:context xmlns:msink="http://schemas.microsoft.com/ink/2010/main" type="line" rotatedBoundingBox="16221,3261 16597,842 16986,903 16610,3321"/>
            </emma:interpretation>
          </emma:emma>
        </inkml:annotationXML>
        <inkml:traceGroup>
          <inkml:annotationXML>
            <emma:emma xmlns:emma="http://www.w3.org/2003/04/emma" version="1.0">
              <emma:interpretation id="{27C2DEA1-FEE0-4812-8615-B20CD5D496E2}" emma:medium="tactile" emma:mode="ink">
                <msink:context xmlns:msink="http://schemas.microsoft.com/ink/2010/main" type="inkWord" rotatedBoundingBox="16221,3261 16597,842 16986,903 16610,3321"/>
              </emma:interpretation>
              <emma:one-of disjunction-type="recognition" id="oneOf0">
                <emma:interpretation id="interp0" emma:lang="en-US" emma:confidence="0">
                  <emma:literal>E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?</emma:literal>
                </emma:interpretation>
                <emma:interpretation id="interp3" emma:lang="en-US" emma:confidence="0">
                  <emma:literal>#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3241 1015 320 0,'-53'0'144'16,"44"8"-113"-16,-9 4-39 0,5-4 53 0,-1 8-37 15,-3 8 5-15,3 11-8 16,1 5-7-16,4 4 2 15,9 3 0-15,4 1 0 0,10-9 5 16,13-3-4-16,13-12 17 16,0-8-14-16,0-16 18 15,-4-16-17-15,-1-4 12 16,-8-4-12-16,-9-11 8 0,-9-5-10 16,-9-4-43-16,-5 1 32 15,-8 3-94-15,0 4 79 16,-1 9-184-16,10 7 159 15,4 8-103 1</inkml:trace>
          <inkml:trace contextRef="#ctx0" brushRef="#br0" timeOffset="437.7878">3589-75 288 0,'-26'-4'131'0,"12"4"-103"0,-8 0-35 0,8 4 101 16,-3 0-75-16,-6 4 13 16,1 8-22-16,4 12-15 15,9 7 4-15,9 13-14 0,9 7 12 16,9-3 3-16,4-4 0 16,5-13 0-16,0-11 1 15,0-12 18-15,-5-20-15 16,0-8 30-16,-4-8-26 15,-5-3 5-15,-4-1-9 16,-4-12-3-16,-5 1 0 16,-5-1-55-16,-4 0 43 15,-4 1-106-15,0 3 90 16,-1 4-168-16,5 5 149 16,0 11-94-16</inkml:trace>
          <inkml:trace contextRef="#ctx0" brushRef="#br0" timeOffset="844.2967">3496-947 288 0,'-32'-4'128'0,"19"20"-101"0,-5 0-34 0,5 0 54 16,4 8-39-16,0 7 9 15,13 5-12-15,10-4 14 16,4-5-15-16,8-7 29 0,1-12-25 15,0-12 44-15,0-8-40 16,-5-11 32-16,0-9-33 16,-4-4 0-16,-4 4-8 15,-6 5 4-15,1-1-6 16,-4 8-42-16,-5 0 33 16,0 4-147-16,-9 1 120 0,-13 3-297 15</inkml:trace>
        </inkml:traceGroup>
      </inkml:traceGroup>
    </inkml:traceGroup>
    <inkml:traceGroup>
      <inkml:annotationXML>
        <emma:emma xmlns:emma="http://www.w3.org/2003/04/emma" version="1.0">
          <emma:interpretation id="{E4CF37D1-0DE9-4636-B2BE-5BA14B4184BC}" emma:medium="tactile" emma:mode="ink">
            <msink:context xmlns:msink="http://schemas.microsoft.com/ink/2010/main" type="paragraph" rotatedBoundingBox="16366,999 15710,3936 14500,3665 15156,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691460-8DCE-488D-9AEE-FBE55C314FA4}" emma:medium="tactile" emma:mode="ink">
              <msink:context xmlns:msink="http://schemas.microsoft.com/ink/2010/main" type="line" rotatedBoundingBox="16366,999 15710,3936 14500,3665 15156,729"/>
            </emma:interpretation>
          </emma:emma>
        </inkml:annotationXML>
        <inkml:traceGroup>
          <inkml:annotationXML>
            <emma:emma xmlns:emma="http://www.w3.org/2003/04/emma" version="1.0">
              <emma:interpretation id="{BEC57F87-6205-479C-BFBD-31796543580E}" emma:medium="tactile" emma:mode="ink">
                <msink:context xmlns:msink="http://schemas.microsoft.com/ink/2010/main" type="inkWord" rotatedBoundingBox="16366,999 15710,3936 14500,3665 15156,729">
                  <msink:destinationLink direction="with" ref="{1805E605-ABB6-4DEC-92CA-7B163C67A6AB}"/>
                </msink:context>
              </emma:interpretation>
              <emma:one-of disjunction-type="recognition" id="oneOf1">
                <emma:interpretation id="interp5" emma:lang="en-US" emma:confidence="0">
                  <emma:literal>f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e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2647.9862">1930 571 208 0,'-17'-19'95'0,"3"15"-75"0,-4 0-25 0,5 4 41 0,0 0-29 15,-1 4 14-15,-8 3-15 16,4 13-6-16,5 8 0 16,4 4-9-16,4 7 7 0,14 1-4 15,0 8 4-15,5-1 29 16,3-3-21-16,6-9 45 15,-1-11-39-15,0-12 46 16,1-12-44-16,-1-8 41 16,-4-8-42-16,-5-3 0 15,-8-9-9-15,-5 0-31 16,-5 12 22-16,1 0-81 0,-5-4 67 16,-5-15-99-1,1 3 89-15,4 4-204 16</inkml:trace>
          <inkml:trace contextRef="#ctx0" brushRef="#br0" timeOffset="-1897.4836">2782-947 240 0,'-40'-28'108'0,"13"28"-85"0,-35-7-29 0,40 7 69 0,-5 3-51 16,-4 17 10-16,4 8-15 15,5 16-5-15,8 7-1 16,10 13-1-16,8-9 0 0,5-3 8 15,13-13-6-15,14-11 27 16,9-12-22-16,-1-8 39 16,1-20-35-16,-5-12 28 15,0-8-29-15,-13-7 4 16,-5-1-10-16,-13 4-42 16,-9 5 30-16,-9-1-154 0,-13 16 125 15,-5 8-237 1</inkml:trace>
          <inkml:trace contextRef="#ctx0" brushRef="#br0" timeOffset="-2272.7012">2769 76 284 0,'-45'-8'128'0,"27"8"-101"0,-44 8-34 0,40-4 48 0,-1 8-34 16,-3 8-2-16,3 7-2 16,5 17-6-16,5 11 2 15,9 5 6-15,8-9-4 0,5-7 17 16,9-8-14-16,13-13 18 15,9-11-17-15,0-28 29 16,0-7-26-16,-4-13 8 16,-9-4-12-16,-9 1 1 15,-5-5-4-15,-8 4-40 0,-10-3 31 16,-8 3-79-16,-5 5 67 16,-9 7-106-16,0 4 95 15,-4 8-173 1</inkml:trace>
          <inkml:trace contextRef="#ctx0" brushRef="#br0" timeOffset="-894.1845">2185-166 192 0,'-23'-4'88'0,"5"0"-69"0,1 4-24 0,3 4 58 16,-8 4-43-16,-5 4 31 15,0 4-31-15,5 4 9 16,0 11-13-16,4 5-2 0,5 0-2 16,8-1-4-16,5-3 1 15,5-8 1-15,17-8 0 16,5-12 36-16,4-8-28 0,0-8 19 15,0-12-19-15,1-8-2 16,-6-3-4-16,-3-5-16 16,-10 0 12-16,-4 5-112 15,-5 7 89-15,-4 4-229 16</inkml:trace>
          <inkml:trace contextRef="#ctx0" brushRef="#br0" timeOffset="-456.2124">1525 1416 188 0,'-45'23'85'0,"18"-7"-67"0,-13 28-23 0,27-24 27 0,-1 11-18 31,6 9-10-31,8 4 5 0,22 11 0 0,9-3 1 16,14-5 14-16,4-11-11 0,4-12 29 31,1-12-24-31,-5-20 52 16,0-16-45-16,-9-12 15 15,-4-7-21-15,-10-9 2 16,-8 1-7-16,-9 3-67 16,-9 4 49-16,-4 9-98 15,-10 3 85-15</inkml:trace>
          <inkml:trace contextRef="#ctx0" brushRef="#br0" timeOffset="-1397.1523">2492 1610 260 0,'-18'-8'118'0,"10"8"-93"0,-6 4-32 16,5 0 29-16,5 4-19 16,-1 4-7-16,1 7 4 15,-1 5-7-15,5 4 6 16,5 16-3-16,4-5 3 0,0-3-2 16,4-4 2-16,0-9 37 0,5-7-28 15,0-4 42-15,-4-12-38 16,8-4 39-16,0-16-38 15,-4-3-4-15,-9-9-5 16,-5-4-1-16,-8 1-2 16,-5-1 5-16,-9 0-5 15,5 1-53-15,-1 7 41 16,1 12-111-16,0 8 93 16,4 12-222-1,0 4 192-15,4 0 14 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10:19.89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A6C0198D-8DBF-4D91-AD45-F6186EB89034}" emma:medium="tactile" emma:mode="ink">
          <msink:context xmlns:msink="http://schemas.microsoft.com/ink/2010/main" type="inkDrawing" rotatedBoundingBox="25920,9342 26998,8395 27033,8434 25955,9382" semanticType="callout" shapeName="Other">
            <msink:sourceLink direction="with" ref="{BFAA7064-BC5E-446D-BDE1-D4E7256378A2}"/>
            <msink:sourceLink direction="with" ref="{F6575A98-8418-4906-B3B9-9367AB25322D}"/>
          </msink:context>
        </emma:interpretation>
      </emma:emma>
    </inkml:annotationXML>
    <inkml:trace contextRef="#ctx0" brushRef="#br0">-3 930 148 0,'0'4'65'0,"0"-4"-51"0,4 4-17 0,-4 0 43 16,0 0-32-16,0 0 39 15,5 0-35-15,-1-4 38 16,1 0-37-16,-1 0 38 0,5-8-38 15,-4 4 35-15,17-12-35 16,-4 0 9-16,13-19-15 16,-4 3 21-16,17-16-22 15,-8 5-5-15,13-13 0 16,-9 9 7-16,14-9-6 16,44-27-1-16,-36 36 0 15,-8 7 1-15,8-8-1 16,27-19-1-16,-13 11 1 0,-13 9 4 15,-10 7-4-15,-13 5 0 16,0 3 0-16,-13 8-29 16,-5 0 22-16,-4 1-164 15,-9 7 133-15,-4 0-216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10:19.38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17402DB6-B680-4774-9F52-FB223E9C2A9B}" emma:medium="tactile" emma:mode="ink">
          <msink:context xmlns:msink="http://schemas.microsoft.com/ink/2010/main" type="inkDrawing" rotatedBoundingBox="25998,8216 27175,9378 27143,9410 25966,8247" semanticType="callout" shapeName="Other">
            <msink:sourceLink direction="with" ref="{BFAA7064-BC5E-446D-BDE1-D4E7256378A2}"/>
            <msink:sourceLink direction="with" ref="{F6575A98-8418-4906-B3B9-9367AB25322D}"/>
          </msink:context>
        </emma:interpretation>
      </emma:emma>
    </inkml:annotationXML>
    <inkml:trace contextRef="#ctx0" brushRef="#br0">5-5 300 0,'-5'8'134'0,"5"-8"-105"0,0 7-37 16,0-3 31-16,0 8-20 15,0-4 15-15,5 8-13 16,-1-4 17-16,23 12-17 15,-5-4 15-15,19 15-15 0,-6-7 17 0,14 20-17 16,-9-5 4-16,14 13-7 16,-9-13 2-16,26 21-3 15,45 39-1-15,-14-8 1 16,-4 4 1-16,-17-12-1 16,-10-15-1-16,-8-9 1 15,-6-8-1-15,-7-7 0 16,-10-8-45-16,-9-9 35 15,-4 1-58-15,-5-8 52 16,-13-16-102 0,-9-12-114-1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29.20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66E0AE61-FD3B-4145-82A9-BD98D70DFD04}" emma:medium="tactile" emma:mode="ink">
          <msink:context xmlns:msink="http://schemas.microsoft.com/ink/2010/main" type="writingRegion" rotatedBoundingBox="7632,7123 11634,8136 11147,10058 7145,9046"/>
        </emma:interpretation>
      </emma:emma>
    </inkml:annotationXML>
    <inkml:traceGroup>
      <inkml:annotationXML>
        <emma:emma xmlns:emma="http://www.w3.org/2003/04/emma" version="1.0">
          <emma:interpretation id="{97CF322A-F9A7-490B-8254-1EF421CB9D83}" emma:medium="tactile" emma:mode="ink">
            <msink:context xmlns:msink="http://schemas.microsoft.com/ink/2010/main" type="paragraph" rotatedBoundingBox="7632,7123 11634,8136 11147,10058 7145,90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F757BD-2C4C-40A2-B3E8-EE5D79BC0755}" emma:medium="tactile" emma:mode="ink">
              <msink:context xmlns:msink="http://schemas.microsoft.com/ink/2010/main" type="line" rotatedBoundingBox="7632,7123 11634,8136 11147,10058 7145,9046"/>
            </emma:interpretation>
          </emma:emma>
        </inkml:annotationXML>
        <inkml:traceGroup>
          <inkml:annotationXML>
            <emma:emma xmlns:emma="http://www.w3.org/2003/04/emma" version="1.0">
              <emma:interpretation id="{C3D429FA-B924-4748-869D-4586A923F8F5}" emma:medium="tactile" emma:mode="ink">
                <msink:context xmlns:msink="http://schemas.microsoft.com/ink/2010/main" type="inkWord" rotatedBoundingBox="7632,7123 11634,8136 11147,10058 7145,9046">
                  <msink:destinationLink direction="with" ref="{1805E605-ABB6-4DEC-92CA-7B163C67A6AB}"/>
                </msink:context>
              </emma:interpretation>
              <emma:one-of disjunction-type="recognition" id="oneOf0">
                <emma:interpretation id="interp0" emma:lang="en-US" emma:confidence="0">
                  <emma:literal>pefample</emma:literal>
                </emma:interpretation>
                <emma:interpretation id="interp1" emma:lang="en-US" emma:confidence="0">
                  <emma:literal>peraample</emma:literal>
                </emma:interpretation>
                <emma:interpretation id="interp2" emma:lang="en-US" emma:confidence="0">
                  <emma:literal>pefaumple</emma:literal>
                </emma:interpretation>
                <emma:interpretation id="interp3" emma:lang="en-US" emma:confidence="0">
                  <emma:literal>pefaample</emma:literal>
                </emma:interpretation>
                <emma:interpretation id="interp4" emma:lang="en-US" emma:confidence="0">
                  <emma:literal>pimple</emma:literal>
                </emma:interpretation>
              </emma:one-of>
            </emma:emma>
          </inkml:annotationXML>
          <inkml:trace contextRef="#ctx0" brushRef="#br0">8253 1065 164 0,'-14'20'75'0,"19"3"-59"0,-23 17-20 0,9-24 53 15,5 4-39-15,-10 7 44 16,10 1-41-16,-5 0 31 0,0-4-33 16,0-5 25-16,5-7-27 0,-1-4 12 15,-4-8-15-15,5-12-6 16,-1-3 0-16,5-17 0 16,0-12 0-16,18-15-9 15,0-1 7-15,9 1-7 16,8 3 6-16,6 5-54 15,-1 3 45-15,4 9-80 16,5 7 70-16,-4 4-184 16,-1 8 159-16,-3 8 19 15</inkml:trace>
          <inkml:trace contextRef="#ctx0" brushRef="#br0" timeOffset="-265.7969">7727 1140 192 0,'13'8'88'0,"0"-8"-69"0,14 0-24 16,-14-4 27-16,10 0-18 15,-1-8 12-15,5-12-11 16,0-3 16-16,-5-5-16 16,0 0 15-16,-4-11-15 0,-5 3 14 15,-4 8-14-15,-9 4 11 16,-4 5-11-16,-10 7-3 15,-3 4-1-15,-10 8-1 16,-4 4 0-16,-9 12 0 0,-1 4 0 16,1 15-12-16,0 13 10 15,9 4-5-15,9 7 5 16,17 1 1-16,14-1 1 16,9 5-20-16,13-5 16 15,5 1-21-15,4-13 18 16,0-3-32-16,0-12 29 15,0-17-59-15,0-15 52 16,-4-11-137 0</inkml:trace>
          <inkml:trace contextRef="#ctx0" brushRef="#br0" timeOffset="-609.798">7053 1199 128 0,'9'16'59'0,"-9"-4"-47"0,0 12-15 0,0-8 43 16,0 8-32-16,5 7 14 15,-1 9-16-15,5 12-1 16,0 7-3-16,0 8 1 0,4 1-2 15,1-5 2-15,-6 1-2 16,1-5 5-16,0-3-5 16,-4-1 3-16,-1-7-3 15,1-5-3-15,-5-7 1 16,0-12 32-16,0-5-25 16,-5-7 4-16,-4-8-7 15,0-12 4-15,-4-7-6 16,0-5-3-16,-1-12 2 0,1-8 5 15,0-15-4-15,-5-16-3 16,13-17 2-16,5-3-6 16,5-4 5-16,4 0 3 15,4-8-2-15,5 0-2 16,4 4 1-16,5 19-5 16,0 17 5-16,-1 11-3 15,6 17 3-15,-1 7-2 16,-4 24 2-16,-1 8 4 15,-3 12-3-15,-1 4 14 16,-4 7-10-16,-5 5 48 0,-4 8-40 16,-9-1 31-16,-4-3-31 15,-5 4 7-15,-9 3-13 16,0-3-2-16,-9-4-2 16,0-5 4-16,-4-7-5 15,4 0 3-15,1-8-3 16,3-4-12-16,1-4 9 15,9-8-112-15,13-4 90 16,4-8-228 0</inkml:trace>
          <inkml:trace contextRef="#ctx0" brushRef="#br0" timeOffset="641.0572">7892 1861 176 0,'-32'8'78'0,"6"0"-61"0,-19 4-21 0,23-4 48 15,-18 0-36-15,-5 4 31 16,0 4-29-16,5 0 18 15,5-1-21-15,3 13-7 0,10 4 1 16,4 0-10-16,9-1 7 16,9-3-7-16,9-4 6 15,22-4-6-15,18-8 6 16,14-12 5-16,4-4-2 16,-5 0-2-16,-4-8 1 15,-4 4 6-15,-10 4-4 16,-8 4 9-16,-5 4-8 15,-9 12 7-15,-4 4-6 16,-9 7-2-16,-9 5 0 0,-4 4-43 16,-5 7 33-16,0-7-118 15,0-4 98-15,5-5-103 16</inkml:trace>
          <inkml:trace contextRef="#ctx0" brushRef="#br0" timeOffset="1063.1748">8453 1933 184 0,'-8'-8'82'0,"-1"8"-65"0,0 4-21 0,0 0 51 16,-5 4-38 0,-3 4 30-16,-6 3-29 0,-4 9 20 15,5 8-22-15,-13 12 4 0,12 3-8 16,1 1 3-16,13 7-6 15,13-3-5-15,10-5 3 16,-1-7 3-16,10-4-2 16,3-13 12-16,1-7-10 15,4-8 3-15,0-12-4 16,1-20 5-16,-1-7-5 16,-4-13 3-16,-5-3-3 15,-4-9 8-15,-5 4-7 16,-4 5-1-16,0 11 0 15,-9 8-4-15,4 9 2 0,1 7-16 16,-1 8 13-16,-4 20-23 16,5 3 20-16,-1 13-11 15,1 4 14-15,-1 4-38 16,5-1 33-16,4 9-53 16,1-9 48-16,4-7-120 15,0-4 103 1,8-8-46-16</inkml:trace>
          <inkml:trace contextRef="#ctx0" brushRef="#br0" timeOffset="1641.7079">8895 2068 208 0,'-5'0'95'0,"1"15"-75"0,0-3-25 0,-1 0 47 15,1 8-34-15,-1 4 31 16,5 7-30-16,-4 1 16 15,-1 0-19-15,1-4 3 0,4-1-7 16,0-7-4-16,0-4 2 16,0-8 3-16,4-8-3 15,5-12 0-15,0-8 1 16,4-7-7-16,5-9 5 16,5-4 3-16,-1 1-2 15,5-1 0-15,-5 8 1 16,5 4-4-16,-9 9 2 15,-1 7-2-15,1 8 2 16,-4 8 9-16,-1 12-6 16,0 7 10-16,-4 9-9 0,-4 4 16 15,-1 3-15-15,1-3 1 16,-1-8-3-16,1-4-4 16,-5-8 1-16,4-9-16 15,0-7 13-15,1-7-23 16,-1-9 20-16,1-4-13 15,-1-4 14-15,1-4-16 16,4-11 17-16,0 3-9 16,-1 4 10-16,1 5 0 15,0 7 2-15,5 4 2 0,-1 4 0 16,0 8 2 0,1 12-1-16,-1 16 25 15,-4 7-21-15,9 13 13 0,0 8-13 16,-5 7-6-16,9-7 1 15,1-1 0-15,-1-7 0 16,-4-5-73-16,0-7 57 16,0-8-168-1,4-12 142-15,-4-8-31 16</inkml:trace>
          <inkml:trace contextRef="#ctx0" brushRef="#br0" timeOffset="2360.9451">9947 985 280 0,'5'8'128'0,"-5"16"-101"0,9 16-34 16,0-9 71-16,4 5-52 15,0 8 74-15,5 15-65 16,4 17 24-16,5 15-33 16,0 8 13-16,4-4-19 0,0 0 0 0,1 4-4 15,-6-4 4-15,1-4-5 16,-5-11-45-16,-4-17 35 15,5-15-157-15,-1-17 129 16,0-15-280 0</inkml:trace>
          <inkml:trace contextRef="#ctx0" brushRef="#br0" timeOffset="2095.1384">9693 1996 260 0,'0'8'118'0,"0"12"-93"0,9 20-32 15,-9-21 79-15,4 13-58 16,-4 12 34-16,5 3-35 16,4 9 24-16,0 3-28 15,4 5 4-15,1 11-9 0,-6 4-3 16,6 1 0-16,-5 3 1 15,0-4-1-15,0-12 11 16,-1-11-10-16,-3-13 3 16,-1-11-4-16,-4-12 5 15,0-20-5-15,-4-24-11 16,-1-19 8-16,1-33-64 0,-5-11 51 16,0-24-33-16,5-16 35 15,4-7 5-15,4 11 4 16,1-4 18-16,-1 16-11 15,1 20 41-15,-1 15-34 16,-4 17 21-16,4 19-23 16,1 20 15-16,-1 16-17 15,1 20 17-15,4 8-18 16,0 16 4-16,0 15-7 16,0 17 8-16,-5 3-8 15,0 12-1-15,-4-8 0 16,-4-15-35-16,0-17 27 15,-1-7-149-15,1-16 121 16</inkml:trace>
          <inkml:trace contextRef="#ctx0" brushRef="#br0" timeOffset="2689.2851">10487 1972 332 0,'0'4'151'0,"4"-4"-119"0,5-4-41 0,-4 4 86 16,4-4-63-16,0-3 1 0,17-5-9 15,1-4-2-15,-5 0-3 16,5 0 8-16,-14-8-7 0,1 4 5 16,-5 1-6-16,-9-1-17 15,0 4 13-15,-23 0-38 16,1 12 23-1,-5 16 10-15,10 0 4 16,3 12 4-16,10 7 0 16,4 17 0-16,22 11 5 15,14 17-4-15,4 3 6 16,4 4-6-16,10-7-8 16,4-9 5-16,0-12-167 15,0 1 133-15,0-16-207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07.65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BB854522-2016-43CB-AB86-60547B0DFECF}" emma:medium="tactile" emma:mode="ink">
          <msink:context xmlns:msink="http://schemas.microsoft.com/ink/2010/main" type="inkDrawing" rotatedBoundingBox="2631,6824 5657,9279 4174,11108 1148,8653" semanticType="callout" shapeName="Other">
            <msink:sourceLink direction="with" ref="{BE4CD633-1A9E-4214-A89C-4ECCC6ED00C7}"/>
            <msink:sourceLink direction="with" ref="{74B48BF0-04D8-41DD-95F5-2DC23DA8ED15}"/>
          </msink:context>
        </emma:interpretation>
      </emma:emma>
    </inkml:annotationXML>
    <inkml:trace contextRef="#ctx0" brushRef="#br0">705 2540 88 0,'-27'-4'39'0,"18"-4"-31"0,0-8-10 0,9 8 35 16,0 0-26-16,0-3-5 16,4-1-1-16,5 0 2 15,5 4-3-15,4-4-11 16,4-4 9-16,0-4-14 15,1 0 13-15,-6-3-13 16,6-9 12-16,-1 0-7 16,-4-3 8-16,-5 3-1 15,1-8 3-15,-1 5-5 16,0 3 5-16,1 8 0 16,-1 8 1-16,0 4-6 15,1 8 5-15,-1 0-3 0,1 0 3 16,-1 4 4-16,0-7-3 15,1-1 0-15,-1-4 1 16,0-4 1-16,10 0-1 16,8-4-1-16,-4-4 1 15,-1 1-1-15,1 3 0 16,0 4-3-16,0 0 2 16,-5 4 9-16,0 0-6 15,1 0 10-15,-6 1-9 16,1-1 4-16,0 0-5 15,4 0-1-15,1-4 0 0,-1 0-4 16,0 0 2-16,-4 0 1 16,0 5 0-16,4 3 2 15,1 4-1-15,-6 4-1 16,1 0 1-16,0 4 1 16,0 0-1-16,-5 0 2 15,5 0-2 1,-4 7 11-16,-1 1-10 15,5-4 0-15,9-4-1 16,-1 0-1-16,1-4 0 16,0 0 0-16,4 0 0 15,0 4 0-15,0 0 5 16,-4 0-4-16,0 0 17 16,0 0-14-16,-5 0 1 0,5 4-3 15,-1 0-4-15,-3 0 1 16,-1-4 4-16,0 4-3 15,1 0 0-15,-1 3 1 16,0 5-1-16,1 0 0 16,-1 4 5-16,0 0-4 15,5 0-3-15,4-1 2 16,0 1 5-16,1-4-4 16,3 0 0-16,1 0 0 15,0 0-4-15,4 3 2 16,-5 9 1-16,-3 0 0 15,-1 8 2-15,-4-5-1 0,-5 1 5 16,0 4-5-16,-4-1 3 16,-5-7-3-16,1-4-6 15,-1-4 4-15,1 0 6 0,3-5-5 16,1 1-2-16,0 0 2 16,4 0 0-16,1 0 0 15,3 0-3-15,15 4 2 16,-6-1 4-16,1 1-3 15,0 0-2-15,-1 0 1 16,-4-4 4-16,1 3-3 16,-1-3 0-16,0 4 1 15,0-4-4-15,0 4 2 16,-4-4 1-16,-4 3 0 16,-1-3 0-16,-4 0 0 0,0 0 0 15,-1 0 0-15,1 0-3 16,0-4 2-16,0 0 1 15,0-1 0-15,0 1 2 16,-1-4-1-16,19 8-3 16,-5-4 4-1,0 0-2-15,-4 4-2 16,0 0 1-16,0 3 6 16,0 1-4-16,-5 0-8 15,0-4 5-15,0 0-21 16,-4 0 17-16,0-1-50 15,-5 1 43-15,1 0-53 16</inkml:trace>
    <inkml:trace contextRef="#ctx0" brushRef="#br0" timeOffset="1330.5606">589 1149 72 0,'26'-36'32'0,"-21"12"-25"0,4-23-8 16,-5 23 17-16,1-8-13 15,4-3-1-15,0-5-1 16,-1 0-1-16,6 1 0 0,-1-1 0 15,1 8 0-15,-5 5 5 16,-1 3-4-16,1 8-3 16,0 0 2-16,0 4 5 15,0 4-4-15,0-4 0 16,4 0 0-16,5-7-1 16,0-5 0-16,4-4-12 15,1-4 10-15,-5 5-11 16,-1-1 10-16,6 0 1 15,-5 8 2-15,-1 5-3 16,1 3 2-16,-4 8-2 16,-1 4 2-16,0 4 4 15,1 4-3-15,-1 3 3 16,0 1-2-16,10 8-1 16,4 4 1-16,4 0-7 0,0-4 5 15,0-1 0-15,-4 1 1 16,0-4 8-16,-1-4-6 15,1 0 7-15,0-4-6 16,0-4-2-16,-1-4 0 16,1 0 4-16,-5 0-4 15,-4 0-3-15,0 4 2 16,0 0 0-16,-5 4 0 16,1 3 16-16,-5 1-12 15,0 4 21-15,0 0-19 16,-1 0 3-16,1 0-7 15,5 0 2-15,-1-4-3 16,5-1-3-16,0-3 1 0,13 0-2 16,5 4 2-16,4-4 1 15,0 0 0-15,0 0 2 16,5 0-1-16,-10 0-1 16,1 4 1-16,-5-4-1 15,0 4 0-15,1-1 0 16,-6 1 0-16,-3-4 0 15,-1 0 0-15,-4 0 14 16,4 0-11-16,0-4 10 16,1 4-10-16,-1-4-1 15,0 4-1-15,10-4 7 0,12 0-6 16,5-4-21-16,5 4 16 16,4-4-148-1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04.03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9F435CF0-5D18-482D-99CA-6B1871E863BC}" emma:medium="tactile" emma:mode="ink">
          <msink:context xmlns:msink="http://schemas.microsoft.com/ink/2010/main" type="inkDrawing" rotatedBoundingBox="2153,10976 5035,11812 4626,13224 1743,12387" semanticType="callout" shapeName="Other">
            <msink:sourceLink direction="with" ref="{80BE71AF-82F7-438D-AC13-EFC511124A3A}"/>
          </msink:context>
        </emma:interpretation>
      </emma:emma>
    </inkml:annotationXML>
    <inkml:trace contextRef="#ctx0" brushRef="#br0">25 1297 68 0,'-4'0'32'15,"-1"0"-25"-15,1 0-8 0,4 0 39 0,-5 0-30 16,1 3 25-16,4-3-24 16,-5 0 6-16,5 0-11 15,0 0 1-15,0 0-4 16,0 0-1-16,0 0 1 16,0 0 1-16,0 0-1 0,0 0 2 15,0 0-2-15,0 0 8 16,0-3-7-16,0-1 7 0,0 0-6 15,0 0 9-15,5 0-9 16,-1 0 4-16,1-4-5 16,-1 0 2-16,1 0-3 15,-1 0-1-15,1 0 1 16,-1-4-4-16,1-8 2 16,-1-3 6-16,0-1-4 15,1 0-3-15,-1 0 2 16,1 4 3-16,-1 1-3 15,1 3 3-15,-1 0-2 16,1 4-9-16,-1 0 6 16,1 4 7-16,-1 0-5 0,-4 0-2 15,9 0-1 1,9 0 2-16,-5 4 1 16,1-3 0-16,-1-1 2 15,0 4-1-15,1-4-1 16,-5 0 1-16,0-4 4 15,-1 0-4-15,1-4 0 16,0 0 0-16,0 0 1 16,0-3-1-16,0-1-1 15,0 0 1-15,0 0-4 16,0 4 2-16,0 0-2 16,4 1 2-16,-4 3-2 15,4 0 2-15,-4 4 4 0,0 0-3 16,0 4 0-16,0 0 1 15,0 0-1-15,0 0 0 16,0 0 2-16,0-4-1 16,0 0-1-16,0 0 1 15,-1-3-10-15,6-5 7 16,-1-4-4-16,-4 0 4 16,5 0 4-16,-6 0-2 15,1 5-2-15,0-1 1 16,-4 4 4-16,-1 0-3 15,1 4-5-15,-1 0 4 16,-4 0 3-16,0 0-2 16,5 4-2-16,-5 0 1 15,4 0 1-15,1 0 0 0,-1 0 2 16,0 0-1-16,1-4-3 16,-1-3 1-16,1-5 4 15,-1 0-3-15,1-4-8 16,-1-16 6-16,5 5-7 15,0-5 6-15,0 4-6 16,0-3 6-16,0 3-3 16,0 4 4-16,0 4 4 15,-5 5-2-15,1 3-2 16,-1 0 1-16,5 4 1 16,-5 0 0-16,5 4 0 15,0 0 0-15,18 0-9 16,0 4-15-16,4 0 18 15,0 4-20 1,-4 4 19-16,0 4-1 16,-5 4 5-16,-4 4 10 15,-5 0-5-15,-4 4 21 16,0-1-17-16,-5-3 17 16,1 0-18-16,-5 0 15 15,0-4-15-15,4-4 6 16,-4 0-8-16,5-4-8 0,4 0 5 15,0-4-1-15,4 0 1 16,0-4 2-16,1 0-1 16,-1 0-1-16,5 0 1 15,0 0-4-15,0 0 2 16,-5 4 1-16,0 0 0 0,1 4 0 16,-1 4 0-16,5 0 0 15,-5 8 0-15,5-1-3 16,0 5 2-16,0 4 4 15,0-4-3-15,0 4 0 16,-5-1 1-16,0-3-1 16,-4 0 0-16,0-4 5 15,0 0-4-15,0-4 6 16,0 0-6-16,0-5 0 16,0 1 0-16,4 0 4 15,1 0-9 1,-1 0 3-16,0 0 7 0,-4 0-6 15,0 4 1-15,0 0 0 16,0 4-1-16,0 0 0 16,-5-1 2-16,1 1-1 15,-1 4-3-15,1 0 1 16,-1 0 1-16,1 4 0 16,-1-5 2-16,1 1-1 15,-1 0-3-15,0-4 1 16,5 4-2-16,0-8 2 15,0-1 4-15,5-3-3 16,-1 0-2-16,0-4 1 16,1 0-2-16,-5 4 2 15,4 0 6-15,0 0-4 16,-4 4 0-16,0 0 0 0,0 4 1 16,0-1-1-16,-4 5-3 15,3 4 1-15,-3-4 1 16,4 0 0-16,-5 0 2 15,1-5-1-15,4 1-3 16,0-4 1-16,0 0 1 16,-1 0 0-16,1-4-6 15,0 0 5-15,0 4 0 16,0 0 1-16,0-1 5 16,0 1-4-16,0 4-3 15,0 4 2-15,0-4 3 16,0 0-3-16,0-4 6 15,-1 0-5-15,6-1 0 0,-1-3 0 16,1 0-4-16,-1 0 2 16,0 0 4-16,5-4-3 15,5 0 0-15,-1 0 1 16,0 0 1-16,0 4-1 16,1 0-3-16,-1-4 1 15,0 0 1-15,1 4 0 16,-1-4 0-16,0 0 0 15,0 0 2-15,-4-4-1 16,0 0 8-16,0 0-7 16,0 0 2-16,0 0-3 15,-1 0-3-15,6 0 1 16,-5 4 4-16,-1-1-3 16,-3 5-2-16,-1 0 1 0,1 4 1 15,-1-4 0-15,0 0 0 16,1 0 0-16,-1 0 2 15,0-4-1-15,1 0-1 16,4-4 1-16,0 0-4 16,4 0 2-16,14 0 4 15,-5 0-3-15,0-4 3 16,0 0-2-16,0 4-6 16,-4 0 4-16,4 0 3 15,-4 0-2-15,0 0-2 16,-5 0 1-16,0 4 4 15,1 0-3-15,3 0-2 0,-3 0 1 16,-5 0-2-16,-1 4 2 16,1 4 6-16,0 3-4 15,0 1 0-15,-5 0 0 16,1 0 1-16,-1-4-1 16,0 0-15-16,1-4 12 15,-5 0-23-15,0 0 19 16,0-4-47-16,0 3 40 15,-5-3-111 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06.1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D4F80A2B-8DCA-4B61-8D5A-11918353B4FB}" emma:medium="tactile" emma:mode="ink">
          <msink:context xmlns:msink="http://schemas.microsoft.com/ink/2010/main" type="inkDrawing" rotatedBoundingBox="2277,9226 5474,10211 4989,11784 1793,10799" semanticType="callout" shapeName="Other">
            <msink:sourceLink direction="with" ref="{7CD5FBC3-B0CB-4334-9158-73D23DE6B5A3}"/>
          </msink:context>
        </emma:interpretation>
      </emma:emma>
    </inkml:annotationXML>
    <inkml:trace contextRef="#ctx0" brushRef="#br0">0 1364 24 0,'4'0'13'0,"-4"0"-11"0,5 0-2 0,-1 0 31 16,1-4-24-16,-1-4 23 16,10-4-23-16,8-4 19 15,0-3-19-15,1-9 7 0,-1-4-10 16,5 0 1-16,-1-3-4 16,-3 3-1-16,3 0 1 15,1 1-1-15,0 3 0 16,0 0-3-16,-1 0 2 15,1 5 1-15,-5-1 0 16,1 8 2-16,-5 0-1 16,-1 4-3-16,1 0 1 15,-4 0 1-15,-1 1 0 16,0-1 5-16,1-4-4 16,-1 0 0-16,-4-4 0 15,0-4 1-15,0-7-1 0,0 3-6 16,4 4 4-16,1 0 0 15,-1 4 1-15,0 1-3 16,5 3 2-16,9 4 4 16,-5 0-3-16,-4 4-5 15,0 0 4-15,0 0 0 16,-5 4 1-16,1 0 2 16,-1-4-1-16,0 0-1 15,5 1 1-15,0-5 4 16,0 0-4-16,0 0-5 15,-1-4 3-15,1-4 3 16,0 4-2-16,-4-4 3 16,-1-3-2-16,0-1 2 0,-4 0-2 15,0 0-1-15,0 5 1 16,-5-1-1-16,1 4 0 16,-1 0-3-16,5 0 2 15,0 0 1-15,0 0 0 16,0 1 2-16,0-5-1 15,0 0-1-15,0-4 1 16,0-4 1-16,-5 5-1 16,5 3-6-16,-4 0 4 15,-1 4-3-15,5 4 3 16,0 0-8-16,0 4 7 16,0 4-7-16,4 1 6 15,0 3-12-15,1 3 12 0,4 5 1 16,-5 8 1-16,0 4 1 15,14 4 0-15,0 4 0 16,4 3 0-16,0 1 0 16,1 0 0-16,-1 3 5 15,0 1-4-15,0-4-3 16,-4-4 2-16,0-1 0 16,-5-3 0-16,0 0 0 15,-4 0 0-15,0-1 2 16,0 1-1-16,-5 4-6 15,-4-4 4-15,5 0 20 16,-6-1-16-16,1 9 17 16,-4-4-15-16,-1-4 0 15,1-1-3-15,-1 1-2 0,1 0 1 16,-1-4-1 0,5 7 0-16,0-3 0 15,-5 0 0-15,1 0 0 16,4 0 0-16,-5-5 0 15,5 13 0-15,-4-8 0 16,4-4 5-16,-1-4-4 16,1-1 0-16,5-3 0 15,-1 0-4-15,1 0 2 16,-1 0 4-16,9 0-3 16,5 0 0-16,0 4 1 15,-1-1-1-15,-3 5 0 16,-5 0 2-16,-1 0-1 0,-3 0 5 15,4-4-5-15,-1-1-3 16,1 1 2-16,0 0 0 16,0 0 0-16,4 0-3 15,1-4 2-15,-1 0 1 16,-4-4 0-16,4 3 0 16,0 1 0-16,1 0-3 15,-6 0 2-15,6 0-2 16,-1-4 2-16,5 4 6 15,0-4-4-15,8 0 0 16,10 0 0-16,-1 0-1 16,1 0 0-16,4 3-3 15,0-3 2-15,-4-4 6 16,-1 0-4-16,-4 0-3 0,1-4 2 16,-10 0 5-16,-4 0-4 15,-1-4 17-15,1 0-14 16,-5 0 7-16,1-4-8 15,3-3 1-15,-3 7-3 0,21 0 2 16,1 4-2 0,-5 4-1-16,0 3 1 15,0 9-1-15,0-4 0 16,-4 4 0-16,0 4-3 16,-1-4 2-16,1 0-94 15,-5 3 74 1,-4 9-65-16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19.47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9C8B8E55-9C7A-4A80-82A7-3FF014AD8FCE}" emma:medium="tactile" emma:mode="ink">
          <msink:context xmlns:msink="http://schemas.microsoft.com/ink/2010/main" type="inkDrawing" rotatedBoundingBox="1091,12973 1385,6389 1555,6397 1261,12981" semanticType="callout" shapeName="Other">
            <msink:sourceLink direction="with" ref="{5115B76A-CC6B-4A11-9168-E70B29BFFB99}"/>
            <msink:sourceLink direction="with" ref="{80BE71AF-82F7-438D-AC13-EFC511124A3A}"/>
          </msink:context>
        </emma:interpretation>
      </emma:emma>
    </inkml:annotationXML>
    <inkml:trace contextRef="#ctx0" brushRef="#br0">340 0 104 0,'-4'4'46'0,"-1"0"-37"0,1 0-11 0,4-4 44 0,-5 8-34 15,1 0 23-15,-1 4-23 16,5 4 7-16,-4 4-11 16,-1 3 17-16,1 9-16 0,4 4 21 15,-5 7-20-15,1-3 11 16,-1 4-12-16,5 7 5 16,-4 5-7-16,4 3 4 15,-4 12-6-15,4 17 9 16,-5-1-8-16,-4-4 13 15,0 8-11-15,0 0 3 16,0 16-5-16,0 8 2 16,1-4-3-16,-1 8 5 0,0 0-5 15,-5 24 9-15,5-16-8 16,1 3 13-16,-6-3-11 16,1 8 3-16,-1 0-5 15,1-12-1-15,0-4 0 16,4-8 1-16,0 12-1 15,0-1 2-15,0-3-2 16,4 0 2-16,1-8-2 16,0 0 2-16,-1 4-2 15,1 8 16-15,-1-16-13 16,1 0 1-16,4-8-3 16,0-4-2-16,0 24 1 15,0-4-4-15,0-8 2 16,0-8 4-16,4-4-3 0,-4-7-2 15,0 3 1-15,0 4 6 16,0 0-4-16,0-8 6 16,0-7-6-16,0-1 0 15,0-4 0-15,0-7 7 16,0-1-6-16,0 4-1 16,0 1 0-16,-4-5 1 15,-1 4-1-15,5-7 2 16,-4-5-2-16,4 1 2 15,0-1-2-15,0-7 2 16,0-1-2-16,0-3 2 16,0-1-2-16,-5-3-1 15,5-4 1-15,0-5 15 16,-4 1-12-16,4-4 1 0,0-1-3 16,0 9-4-16,0-8 1 15,0-5-5-15,0-3 5 16,0-4 8-16,0 0-5 15,0-4-4-15,0 0 2 16,4-5 3-16,1 1-3 16,-1 0-84-16,1-4 67 15,4-4-147-15,26-4-39 32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11-10T22:08:20.80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80BE71AF-82F7-438D-AC13-EFC511124A3A}" emma:medium="tactile" emma:mode="ink">
          <msink:context xmlns:msink="http://schemas.microsoft.com/ink/2010/main" type="inkDrawing" rotatedBoundingBox="1396,12996 7190,13133 7188,13214 1394,13076" shapeName="Other">
            <msink:destinationLink direction="with" ref="{9C8B8E55-9C7A-4A80-82A7-3FF014AD8FCE}"/>
            <msink:destinationLink direction="with" ref="{9F435CF0-5D18-482D-99CA-6B1871E863BC}"/>
          </msink:context>
        </emma:interpretation>
      </emma:emma>
    </inkml:annotationXML>
    <inkml:trace contextRef="#ctx0" brushRef="#br0">-1 1 68 0,'0'4'32'0,"0"0"-25"0,5 0-8 0,-5-4 47 0,0 4-36 16,0 0 33-1,0 0-32-15,4 0 14 0,0 0-19 16,1-4 28 0,8 0-23-16,5 0-6 0,9 4-3 15,0 0-1-15,4-1 4 16,0 1-4-16,0 0 3 15,5 0-3-15,4 0 19 16,9 0-16-16,9 0 10 16,9-4-10-16,9 0 15 15,-5-4-15-15,-8 0 15 16,4 0-14-16,-1 0 14 16,19 4-14-16,13 0 0 0,5 0-3 15,-14 0 4-15,0 4-5 16,0 0 0-16,14 4 0 15,4-4-1-15,0-4 0 16,-13 0 11-16,-10 0-9 16,1 0 22-16,0 0-18 15,8 0 11-15,1 0-12 16,0 0 8-16,-14-4-10 16,-9 4 7-16,-4 0-7 15,0 0 1-15,0 0-3 16,13 4-1-16,1-4 1 15,3 0 1-15,-3 0-1 16,-15 0 5-16,-3 0-5 16,-1 0 9-16,5 0-8 0,0 4 5 15,9 0-6-15,0 0 9 16,-1-4-8-16,1 0 10 16,-9 0-9-16,-4 4-4 15,-5 0 1-15,0-4 3 16,8 4-3-16,6 0 3 15,4-4-2-15,-1 0 2 16,-8 4-2-16,-4-4 2 16,-5 0-2-16,0 0 13 15,-5 0-10-15,1 0 6 16,-1 4-7-16,5 0 4 16,5-4-6-16,-5 0 3 0,-5 0-3 15,5 0-1-15,-9 0 1 16,0 0-1-16,-4 0 0 15,-5 0 2-15,0 4-1 16,0-4-1-16,0 4 1 16,-4-4 13-16,9 4-11 15,-1 0 1-15,1 0-2 16,-1 0 4-16,1 4-5 16,-5-4 0-16,0 3 0 15,0 1 1-15,-4 0-1 16,-5-4 2-16,-4 4-2 15,-5 0 11-15,5-4-10 16,-5-4 5-16,1 4-5 16,-6 0 5-16,1 0-6 0,-4-4 11 15,-1 0-9-15,-4 0 4 16,0 4-5-16,-5-4 2 16,1 0-3-16,-1 0 8 15,1 0-7-15,-5 0-35 16,0 0 27-16,0 0-117 15,0 0 96-15,-5-4-194 16,5-4 168-16,-13-20-158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1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31E8-9035-4E8C-B05D-21E0E465A571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DDF8-4417-4A0E-AF59-3558F6D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63" Type="http://schemas.openxmlformats.org/officeDocument/2006/relationships/image" Target="../media/image3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61" Type="http://schemas.openxmlformats.org/officeDocument/2006/relationships/image" Target="../media/image30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30630" y="829994"/>
              <a:ext cx="2334960" cy="3348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950" y="806234"/>
                <a:ext cx="23716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9" name="Ink 88"/>
              <p14:cNvContentPartPr/>
              <p14:nvPr/>
            </p14:nvContentPartPr>
            <p14:xfrm>
              <a:off x="317350" y="242834"/>
              <a:ext cx="5121720" cy="147024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910" y="222314"/>
                <a:ext cx="5164920" cy="15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3" name="Ink 122"/>
              <p14:cNvContentPartPr/>
              <p14:nvPr/>
            </p14:nvContentPartPr>
            <p14:xfrm>
              <a:off x="5237110" y="316634"/>
              <a:ext cx="816120" cy="104400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0190" y="298274"/>
                <a:ext cx="862920" cy="10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6" name="Ink 125"/>
              <p14:cNvContentPartPr/>
              <p14:nvPr/>
            </p14:nvContentPartPr>
            <p14:xfrm>
              <a:off x="2664910" y="2727914"/>
              <a:ext cx="1416600" cy="805320"/>
            </p14:xfrm>
          </p:contentPart>
        </mc:Choice>
        <mc:Fallback>
          <p:pic>
            <p:nvPicPr>
              <p:cNvPr id="126" name="Ink 1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6550" y="2721434"/>
                <a:ext cx="144468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9" name="Ink 128"/>
              <p14:cNvContentPartPr/>
              <p14:nvPr/>
            </p14:nvContentPartPr>
            <p14:xfrm>
              <a:off x="697150" y="2601554"/>
              <a:ext cx="1157760" cy="96444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510" y="2591834"/>
                <a:ext cx="117360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2" name="Ink 131"/>
              <p14:cNvContentPartPr/>
              <p14:nvPr/>
            </p14:nvContentPartPr>
            <p14:xfrm>
              <a:off x="630190" y="3992234"/>
              <a:ext cx="1098360" cy="54936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070" y="3979634"/>
                <a:ext cx="112428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4" name="Ink 133"/>
              <p14:cNvContentPartPr/>
              <p14:nvPr/>
            </p14:nvContentPartPr>
            <p14:xfrm>
              <a:off x="645670" y="3397154"/>
              <a:ext cx="1238040" cy="56412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8830" y="3385634"/>
                <a:ext cx="12524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0" name="Ink 139"/>
              <p14:cNvContentPartPr/>
              <p14:nvPr/>
            </p14:nvContentPartPr>
            <p14:xfrm>
              <a:off x="425350" y="2302754"/>
              <a:ext cx="123840" cy="236880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070" y="2293034"/>
                <a:ext cx="159840" cy="23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0" name="Ink 149"/>
              <p14:cNvContentPartPr/>
              <p14:nvPr/>
            </p14:nvContentPartPr>
            <p14:xfrm>
              <a:off x="503110" y="4681274"/>
              <a:ext cx="2083680" cy="7632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1230" y="4672994"/>
                <a:ext cx="2128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1" name="Ink 160"/>
              <p14:cNvContentPartPr/>
              <p14:nvPr/>
            </p14:nvContentPartPr>
            <p14:xfrm>
              <a:off x="133390" y="156074"/>
              <a:ext cx="913680" cy="507960"/>
            </p14:xfrm>
          </p:contentPart>
        </mc:Choice>
        <mc:Fallback>
          <p:pic>
            <p:nvPicPr>
              <p:cNvPr id="161" name="Ink 16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030" y="131954"/>
                <a:ext cx="9586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1" name="Ink 170"/>
              <p14:cNvContentPartPr/>
              <p14:nvPr/>
            </p14:nvContentPartPr>
            <p14:xfrm>
              <a:off x="127630" y="2098634"/>
              <a:ext cx="3443400" cy="61524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750" y="2082074"/>
                <a:ext cx="347724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3" name="Ink 172"/>
              <p14:cNvContentPartPr/>
              <p14:nvPr/>
            </p14:nvContentPartPr>
            <p14:xfrm>
              <a:off x="4747150" y="2338394"/>
              <a:ext cx="2671920" cy="2343960"/>
            </p14:xfrm>
          </p:contentPart>
        </mc:Choice>
        <mc:Fallback>
          <p:pic>
            <p:nvPicPr>
              <p:cNvPr id="173" name="Ink 1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4470" y="2330474"/>
                <a:ext cx="2704320" cy="23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5" name="Ink 174"/>
              <p14:cNvContentPartPr/>
              <p14:nvPr/>
            </p14:nvContentPartPr>
            <p14:xfrm>
              <a:off x="4856230" y="2087834"/>
              <a:ext cx="65160" cy="86184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38950" y="2071274"/>
                <a:ext cx="9972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7" name="Ink 176"/>
              <p14:cNvContentPartPr/>
              <p14:nvPr/>
            </p14:nvContentPartPr>
            <p14:xfrm>
              <a:off x="4902310" y="3128954"/>
              <a:ext cx="2625480" cy="15624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85750" y="3111674"/>
                <a:ext cx="26751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3" name="Ink 182"/>
              <p14:cNvContentPartPr/>
              <p14:nvPr/>
            </p14:nvContentPartPr>
            <p14:xfrm>
              <a:off x="6195430" y="2000714"/>
              <a:ext cx="1215000" cy="123732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7510" y="1978754"/>
                <a:ext cx="1245600" cy="12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8" name="Ink 187"/>
              <p14:cNvContentPartPr/>
              <p14:nvPr/>
            </p14:nvContentPartPr>
            <p14:xfrm>
              <a:off x="5157190" y="4467794"/>
              <a:ext cx="2205360" cy="61380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37750" y="4447274"/>
                <a:ext cx="22338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3" name="Ink 202"/>
              <p14:cNvContentPartPr/>
              <p14:nvPr/>
            </p14:nvContentPartPr>
            <p14:xfrm>
              <a:off x="4879990" y="3641234"/>
              <a:ext cx="286200" cy="1095120"/>
            </p14:xfrm>
          </p:contentPart>
        </mc:Choice>
        <mc:Fallback>
          <p:pic>
            <p:nvPicPr>
              <p:cNvPr id="203" name="Ink 20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70990" y="3625394"/>
                <a:ext cx="30528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7" name="Ink 206"/>
              <p14:cNvContentPartPr/>
              <p14:nvPr/>
            </p14:nvContentPartPr>
            <p14:xfrm>
              <a:off x="7613110" y="1862474"/>
              <a:ext cx="842040" cy="741240"/>
            </p14:xfrm>
          </p:contentPart>
        </mc:Choice>
        <mc:Fallback>
          <p:pic>
            <p:nvPicPr>
              <p:cNvPr id="207" name="Ink 20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95470" y="1848794"/>
                <a:ext cx="88272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1" name="Ink 210"/>
              <p14:cNvContentPartPr/>
              <p14:nvPr/>
            </p14:nvContentPartPr>
            <p14:xfrm>
              <a:off x="7612390" y="1423994"/>
              <a:ext cx="2057400" cy="336600"/>
            </p14:xfrm>
          </p:contentPart>
        </mc:Choice>
        <mc:Fallback>
          <p:pic>
            <p:nvPicPr>
              <p:cNvPr id="211" name="Ink 21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96910" y="1417147"/>
                <a:ext cx="2085120" cy="357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1" name="Ink 230"/>
              <p14:cNvContentPartPr/>
              <p14:nvPr/>
            </p14:nvContentPartPr>
            <p14:xfrm>
              <a:off x="6287230" y="374234"/>
              <a:ext cx="3561120" cy="60192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68150" y="348674"/>
                <a:ext cx="359496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2" name="Ink 231"/>
              <p14:cNvContentPartPr/>
              <p14:nvPr/>
            </p14:nvContentPartPr>
            <p14:xfrm>
              <a:off x="7719670" y="1962554"/>
              <a:ext cx="579240" cy="48204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99510" y="1944541"/>
                <a:ext cx="624600" cy="516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6" name="Ink 235"/>
              <p14:cNvContentPartPr/>
              <p14:nvPr/>
            </p14:nvContentPartPr>
            <p14:xfrm>
              <a:off x="9243910" y="1895594"/>
              <a:ext cx="609840" cy="48168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14750" y="1882274"/>
                <a:ext cx="6591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1" name="Ink 250"/>
              <p14:cNvContentPartPr/>
              <p14:nvPr/>
            </p14:nvContentPartPr>
            <p14:xfrm>
              <a:off x="9152470" y="1824674"/>
              <a:ext cx="777600" cy="122076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35910" y="1800554"/>
                <a:ext cx="811800" cy="12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2" name="Ink 251"/>
              <p14:cNvContentPartPr/>
              <p14:nvPr/>
            </p14:nvContentPartPr>
            <p14:xfrm>
              <a:off x="3791350" y="539474"/>
              <a:ext cx="741240" cy="662400"/>
            </p14:xfrm>
          </p:contentPart>
        </mc:Choice>
        <mc:Fallback>
          <p:pic>
            <p:nvPicPr>
              <p:cNvPr id="252" name="Ink 25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66510" y="515714"/>
                <a:ext cx="78804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3" name="Ink 252"/>
              <p14:cNvContentPartPr/>
              <p14:nvPr/>
            </p14:nvContentPartPr>
            <p14:xfrm>
              <a:off x="825310" y="2333354"/>
              <a:ext cx="883440" cy="35100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8470" y="2320754"/>
                <a:ext cx="8971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9" name="Ink 258"/>
              <p14:cNvContentPartPr/>
              <p14:nvPr/>
            </p14:nvContentPartPr>
            <p14:xfrm>
              <a:off x="7636870" y="2733314"/>
              <a:ext cx="498960" cy="142056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06270" y="2710634"/>
                <a:ext cx="554760" cy="14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3" name="Ink 262"/>
              <p14:cNvContentPartPr/>
              <p14:nvPr/>
            </p14:nvContentPartPr>
            <p14:xfrm>
              <a:off x="9913150" y="2168834"/>
              <a:ext cx="1389240" cy="398520"/>
            </p14:xfrm>
          </p:contentPart>
        </mc:Choice>
        <mc:Fallback>
          <p:pic>
            <p:nvPicPr>
              <p:cNvPr id="263" name="Ink 26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889030" y="2157684"/>
                <a:ext cx="1437480" cy="433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64" name="Ink 263"/>
              <p14:cNvContentPartPr/>
              <p14:nvPr/>
            </p14:nvContentPartPr>
            <p14:xfrm>
              <a:off x="9362710" y="2788034"/>
              <a:ext cx="2880" cy="7560"/>
            </p14:xfrm>
          </p:contentPart>
        </mc:Choice>
        <mc:Fallback>
          <p:pic>
            <p:nvPicPr>
              <p:cNvPr id="264" name="Ink 26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55510" y="2780834"/>
                <a:ext cx="18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5" name="Ink 264"/>
              <p14:cNvContentPartPr/>
              <p14:nvPr/>
            </p14:nvContentPartPr>
            <p14:xfrm>
              <a:off x="9536590" y="3029234"/>
              <a:ext cx="3600" cy="70200"/>
            </p14:xfrm>
          </p:contentPart>
        </mc:Choice>
        <mc:Fallback>
          <p:pic>
            <p:nvPicPr>
              <p:cNvPr id="265" name="Ink 26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19670" y="3016274"/>
                <a:ext cx="370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6" name="Ink 265"/>
              <p14:cNvContentPartPr/>
              <p14:nvPr/>
            </p14:nvContentPartPr>
            <p14:xfrm>
              <a:off x="9339670" y="3031034"/>
              <a:ext cx="383400" cy="342000"/>
            </p14:xfrm>
          </p:contentPart>
        </mc:Choice>
        <mc:Fallback>
          <p:pic>
            <p:nvPicPr>
              <p:cNvPr id="266" name="Ink 26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23830" y="3017714"/>
                <a:ext cx="4165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7" name="Ink 266"/>
              <p14:cNvContentPartPr/>
              <p14:nvPr/>
            </p14:nvContentPartPr>
            <p14:xfrm>
              <a:off x="9357670" y="2959754"/>
              <a:ext cx="416520" cy="422280"/>
            </p14:xfrm>
          </p:contentPart>
        </mc:Choice>
        <mc:Fallback>
          <p:pic>
            <p:nvPicPr>
              <p:cNvPr id="267" name="Ink 26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34270" y="2940314"/>
                <a:ext cx="459000" cy="4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65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8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SJCRH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Carter, Robert</dc:creator>
  <cp:lastModifiedBy>Carter, Robert</cp:lastModifiedBy>
  <cp:revision>1</cp:revision>
  <dcterms:created xsi:type="dcterms:W3CDTF">2016-11-12T21:20:04Z</dcterms:created>
  <dcterms:modified xsi:type="dcterms:W3CDTF">2016-11-12T21:20:33Z</dcterms:modified>
</cp:coreProperties>
</file>