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70918-8442-2F5A-DEF9-1773F4D934AD}" v="47" dt="2024-03-24T20:39:41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2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139493"/>
            <a:ext cx="9144000" cy="2387600"/>
          </a:xfrm>
        </p:spPr>
        <p:txBody>
          <a:bodyPr/>
          <a:lstStyle/>
          <a:p>
            <a:r>
              <a:rPr lang="en-US" dirty="0"/>
              <a:t>MHW1 Cerami Matteo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30" y="3160299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Link </a:t>
            </a:r>
            <a:r>
              <a:rPr lang="en-US" dirty="0" err="1">
                <a:ea typeface="+mn-lt"/>
                <a:cs typeface="+mn-lt"/>
              </a:rPr>
              <a:t>sito</a:t>
            </a:r>
            <a:r>
              <a:rPr lang="en-US" dirty="0">
                <a:ea typeface="+mn-lt"/>
                <a:cs typeface="+mn-lt"/>
              </a:rPr>
              <a:t> di </a:t>
            </a:r>
            <a:r>
              <a:rPr lang="en-US" dirty="0" err="1">
                <a:ea typeface="+mn-lt"/>
                <a:cs typeface="+mn-lt"/>
              </a:rPr>
              <a:t>riferimento</a:t>
            </a:r>
            <a:r>
              <a:rPr lang="en-US" dirty="0">
                <a:ea typeface="+mn-lt"/>
                <a:cs typeface="+mn-lt"/>
              </a:rPr>
              <a:t>: https://www.ikea.com/it/it/?gclsrc=aw.ds&amp;gad_source=1&amp;gclid=CjwKCAjwnv-vBhBdEiwABCYQAwNKWrCFY9tzaYaWUSmfrrSj3maf0ixG0rmf9FM2qEWkCugMPuo5XhoC5ygQAvD_BwE&amp;gclsrc=aw.ds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A56A-17C4-F498-EA36-38D578C0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web page&#10;&#10;Description automatically generated">
            <a:extLst>
              <a:ext uri="{FF2B5EF4-FFF2-40B4-BE49-F238E27FC236}">
                <a16:creationId xmlns:a16="http://schemas.microsoft.com/office/drawing/2014/main" id="{170F3867-73E5-547D-3B99-9C0E4CE10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153" y="367886"/>
            <a:ext cx="9232304" cy="5886381"/>
          </a:xfrm>
        </p:spPr>
      </p:pic>
    </p:spTree>
    <p:extLst>
      <p:ext uri="{BB962C8B-B14F-4D97-AF65-F5344CB8AC3E}">
        <p14:creationId xmlns:p14="http://schemas.microsoft.com/office/powerpoint/2010/main" val="16159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MHW1 Cerami Matteo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</cp:revision>
  <dcterms:created xsi:type="dcterms:W3CDTF">2024-03-24T20:18:19Z</dcterms:created>
  <dcterms:modified xsi:type="dcterms:W3CDTF">2024-03-24T20:39:43Z</dcterms:modified>
</cp:coreProperties>
</file>