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89" r:id="rId5"/>
    <p:sldId id="290" r:id="rId6"/>
    <p:sldId id="291" r:id="rId7"/>
    <p:sldId id="299" r:id="rId8"/>
    <p:sldId id="292" r:id="rId9"/>
    <p:sldId id="293" r:id="rId10"/>
    <p:sldId id="306" r:id="rId11"/>
    <p:sldId id="294" r:id="rId12"/>
    <p:sldId id="295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304" r:id="rId21"/>
    <p:sldId id="30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FA667-1561-493D-981E-99A0F4EB6CF7}" v="8" dt="2021-06-16T08:57:06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69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valerio" userId="bc53e82d-fa2d-465a-927f-cae2a5950a88" providerId="ADAL" clId="{C2AFA667-1561-493D-981E-99A0F4EB6CF7}"/>
    <pc:docChg chg="undo redo custSel addSld delSld modSld sldOrd">
      <pc:chgData name="marco valerio" userId="bc53e82d-fa2d-465a-927f-cae2a5950a88" providerId="ADAL" clId="{C2AFA667-1561-493D-981E-99A0F4EB6CF7}" dt="2021-06-16T11:17:24.371" v="10938"/>
      <pc:docMkLst>
        <pc:docMk/>
      </pc:docMkLst>
      <pc:sldChg chg="addSp delSp modSp del mod">
        <pc:chgData name="marco valerio" userId="bc53e82d-fa2d-465a-927f-cae2a5950a88" providerId="ADAL" clId="{C2AFA667-1561-493D-981E-99A0F4EB6CF7}" dt="2021-06-16T09:12:19.161" v="4773" actId="47"/>
        <pc:sldMkLst>
          <pc:docMk/>
          <pc:sldMk cId="1192311956" sldId="256"/>
        </pc:sldMkLst>
        <pc:spChg chg="mod">
          <ac:chgData name="marco valerio" userId="bc53e82d-fa2d-465a-927f-cae2a5950a88" providerId="ADAL" clId="{C2AFA667-1561-493D-981E-99A0F4EB6CF7}" dt="2021-06-16T08:57:05.947" v="2423"/>
          <ac:spMkLst>
            <pc:docMk/>
            <pc:sldMk cId="1192311956" sldId="256"/>
            <ac:spMk id="2" creationId="{E9016173-D10D-4CD8-B887-EE2EDEB0A5DD}"/>
          </ac:spMkLst>
        </pc:spChg>
        <pc:grpChg chg="mod">
          <ac:chgData name="marco valerio" userId="bc53e82d-fa2d-465a-927f-cae2a5950a88" providerId="ADAL" clId="{C2AFA667-1561-493D-981E-99A0F4EB6CF7}" dt="2021-06-16T08:57:06.402" v="2425"/>
          <ac:grpSpMkLst>
            <pc:docMk/>
            <pc:sldMk cId="1192311956" sldId="256"/>
            <ac:grpSpMk id="15" creationId="{478E2CAB-DFA0-4B31-AD03-AB672E97661B}"/>
          </ac:grpSpMkLst>
        </pc:grpChg>
        <pc:graphicFrameChg chg="add del mod modGraphic">
          <ac:chgData name="marco valerio" userId="bc53e82d-fa2d-465a-927f-cae2a5950a88" providerId="ADAL" clId="{C2AFA667-1561-493D-981E-99A0F4EB6CF7}" dt="2021-06-16T09:00:05.320" v="2463" actId="478"/>
          <ac:graphicFrameMkLst>
            <pc:docMk/>
            <pc:sldMk cId="1192311956" sldId="256"/>
            <ac:graphicFrameMk id="7" creationId="{B5FAEC05-E082-424A-8041-AB33C04C300A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9:00:04.432" v="2462" actId="478"/>
          <ac:graphicFrameMkLst>
            <pc:docMk/>
            <pc:sldMk cId="1192311956" sldId="256"/>
            <ac:graphicFrameMk id="8" creationId="{89296383-31D6-4A69-BC4E-EB5513E56562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9:00:06.059" v="2464" actId="478"/>
          <ac:graphicFrameMkLst>
            <pc:docMk/>
            <pc:sldMk cId="1192311956" sldId="256"/>
            <ac:graphicFrameMk id="16" creationId="{1A80EF62-4AFF-444F-BFD0-E5DF959F0FFE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9:00:06.847" v="2465" actId="478"/>
          <ac:graphicFrameMkLst>
            <pc:docMk/>
            <pc:sldMk cId="1192311956" sldId="256"/>
            <ac:graphicFrameMk id="17" creationId="{E471B9DA-8C23-4514-AEDE-BB5498142024}"/>
          </ac:graphicFrameMkLst>
        </pc:graphicFrameChg>
        <pc:inkChg chg="add del mod">
          <ac:chgData name="marco valerio" userId="bc53e82d-fa2d-465a-927f-cae2a5950a88" providerId="ADAL" clId="{C2AFA667-1561-493D-981E-99A0F4EB6CF7}" dt="2021-06-16T08:57:07.362" v="2430" actId="9405"/>
          <ac:inkMkLst>
            <pc:docMk/>
            <pc:sldMk cId="1192311956" sldId="256"/>
            <ac:inkMk id="9" creationId="{3A08CCBB-42F9-48DF-82A5-B02DF2E791FC}"/>
          </ac:inkMkLst>
        </pc:inkChg>
        <pc:inkChg chg="add del mod">
          <ac:chgData name="marco valerio" userId="bc53e82d-fa2d-465a-927f-cae2a5950a88" providerId="ADAL" clId="{C2AFA667-1561-493D-981E-99A0F4EB6CF7}" dt="2021-06-16T08:57:07.186" v="2429" actId="9405"/>
          <ac:inkMkLst>
            <pc:docMk/>
            <pc:sldMk cId="1192311956" sldId="256"/>
            <ac:inkMk id="10" creationId="{A48FFBB3-FAC2-4F8F-9078-1F7690C9560B}"/>
          </ac:inkMkLst>
        </pc:inkChg>
        <pc:inkChg chg="add del mod">
          <ac:chgData name="marco valerio" userId="bc53e82d-fa2d-465a-927f-cae2a5950a88" providerId="ADAL" clId="{C2AFA667-1561-493D-981E-99A0F4EB6CF7}" dt="2021-06-16T08:57:07.009" v="2428" actId="9405"/>
          <ac:inkMkLst>
            <pc:docMk/>
            <pc:sldMk cId="1192311956" sldId="256"/>
            <ac:inkMk id="11" creationId="{9A3A149E-40D8-400C-90EF-50399E45F3D4}"/>
          </ac:inkMkLst>
        </pc:inkChg>
        <pc:inkChg chg="add del mod">
          <ac:chgData name="marco valerio" userId="bc53e82d-fa2d-465a-927f-cae2a5950a88" providerId="ADAL" clId="{C2AFA667-1561-493D-981E-99A0F4EB6CF7}" dt="2021-06-16T08:57:06.833" v="2427" actId="9405"/>
          <ac:inkMkLst>
            <pc:docMk/>
            <pc:sldMk cId="1192311956" sldId="256"/>
            <ac:inkMk id="12" creationId="{153CEE9C-772D-42B3-B778-3EDAA8684E51}"/>
          </ac:inkMkLst>
        </pc:inkChg>
        <pc:inkChg chg="add del mod">
          <ac:chgData name="marco valerio" userId="bc53e82d-fa2d-465a-927f-cae2a5950a88" providerId="ADAL" clId="{C2AFA667-1561-493D-981E-99A0F4EB6CF7}" dt="2021-06-16T08:57:06.617" v="2426" actId="9405"/>
          <ac:inkMkLst>
            <pc:docMk/>
            <pc:sldMk cId="1192311956" sldId="256"/>
            <ac:inkMk id="13" creationId="{7D418DA2-BED0-451B-B37D-907DFC648D58}"/>
          </ac:inkMkLst>
        </pc:inkChg>
        <pc:inkChg chg="add del mod">
          <ac:chgData name="marco valerio" userId="bc53e82d-fa2d-465a-927f-cae2a5950a88" providerId="ADAL" clId="{C2AFA667-1561-493D-981E-99A0F4EB6CF7}" dt="2021-06-16T08:57:06.402" v="2425"/>
          <ac:inkMkLst>
            <pc:docMk/>
            <pc:sldMk cId="1192311956" sldId="256"/>
            <ac:inkMk id="14" creationId="{165C5F7D-2B97-42F1-8555-A02B2B5BB3A4}"/>
          </ac:inkMkLst>
        </pc:inkChg>
      </pc:sldChg>
      <pc:sldChg chg="addSp delSp modSp del mod addAnim delAnim">
        <pc:chgData name="marco valerio" userId="bc53e82d-fa2d-465a-927f-cae2a5950a88" providerId="ADAL" clId="{C2AFA667-1561-493D-981E-99A0F4EB6CF7}" dt="2021-06-16T11:17:18.370" v="10935" actId="47"/>
        <pc:sldMkLst>
          <pc:docMk/>
          <pc:sldMk cId="2507113554" sldId="257"/>
        </pc:sldMkLst>
        <pc:spChg chg="mod">
          <ac:chgData name="marco valerio" userId="bc53e82d-fa2d-465a-927f-cae2a5950a88" providerId="ADAL" clId="{C2AFA667-1561-493D-981E-99A0F4EB6CF7}" dt="2021-06-16T11:17:04.915" v="10923" actId="20577"/>
          <ac:spMkLst>
            <pc:docMk/>
            <pc:sldMk cId="2507113554" sldId="257"/>
            <ac:spMk id="2" creationId="{7DF3C6E0-A29D-49A1-9E2A-877FFDB178A0}"/>
          </ac:spMkLst>
        </pc:spChg>
        <pc:spChg chg="mod">
          <ac:chgData name="marco valerio" userId="bc53e82d-fa2d-465a-927f-cae2a5950a88" providerId="ADAL" clId="{C2AFA667-1561-493D-981E-99A0F4EB6CF7}" dt="2021-06-16T09:07:39.353" v="3771" actId="20577"/>
          <ac:spMkLst>
            <pc:docMk/>
            <pc:sldMk cId="2507113554" sldId="257"/>
            <ac:spMk id="6" creationId="{E3B7EB51-BEF4-416D-8D84-02BB688FAFAC}"/>
          </ac:spMkLst>
        </pc:spChg>
        <pc:grpChg chg="mod">
          <ac:chgData name="marco valerio" userId="bc53e82d-fa2d-465a-927f-cae2a5950a88" providerId="ADAL" clId="{C2AFA667-1561-493D-981E-99A0F4EB6CF7}" dt="2021-06-16T08:46:46.177" v="2339"/>
          <ac:grpSpMkLst>
            <pc:docMk/>
            <pc:sldMk cId="2507113554" sldId="257"/>
            <ac:grpSpMk id="10" creationId="{2B8D7AC5-B917-49C7-9EC1-C2329BCEF2A1}"/>
          </ac:grpSpMkLst>
        </pc:grpChg>
        <pc:graphicFrameChg chg="add del mod modGraphic">
          <ac:chgData name="marco valerio" userId="bc53e82d-fa2d-465a-927f-cae2a5950a88" providerId="ADAL" clId="{C2AFA667-1561-493D-981E-99A0F4EB6CF7}" dt="2021-06-16T08:49:48.667" v="2360" actId="478"/>
          <ac:graphicFrameMkLst>
            <pc:docMk/>
            <pc:sldMk cId="2507113554" sldId="257"/>
            <ac:graphicFrameMk id="16" creationId="{DCE29E2F-F9D6-4F72-B5FD-7A3E9AD276A0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8:51:33.520" v="2369" actId="478"/>
          <ac:graphicFrameMkLst>
            <pc:docMk/>
            <pc:sldMk cId="2507113554" sldId="257"/>
            <ac:graphicFrameMk id="17" creationId="{D40ADF78-D2A8-47B2-B4BE-815B6EB363A7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8:51:55.779" v="2373" actId="478"/>
          <ac:graphicFrameMkLst>
            <pc:docMk/>
            <pc:sldMk cId="2507113554" sldId="257"/>
            <ac:graphicFrameMk id="18" creationId="{6DEC6491-C487-4616-AC22-D813ABCB6416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8:52:58.794" v="2377" actId="478"/>
          <ac:graphicFrameMkLst>
            <pc:docMk/>
            <pc:sldMk cId="2507113554" sldId="257"/>
            <ac:graphicFrameMk id="19" creationId="{E6D3F397-2187-4EAE-AC69-F2E757A49CA7}"/>
          </ac:graphicFrameMkLst>
        </pc:graphicFrameChg>
        <pc:inkChg chg="add del mod">
          <ac:chgData name="marco valerio" userId="bc53e82d-fa2d-465a-927f-cae2a5950a88" providerId="ADAL" clId="{C2AFA667-1561-493D-981E-99A0F4EB6CF7}" dt="2021-06-16T08:46:46.816" v="2341" actId="9405"/>
          <ac:inkMkLst>
            <pc:docMk/>
            <pc:sldMk cId="2507113554" sldId="257"/>
            <ac:inkMk id="7" creationId="{982F7F63-9D62-4BFB-B261-2F2E967D8A4B}"/>
          </ac:inkMkLst>
        </pc:inkChg>
        <pc:inkChg chg="add del mod">
          <ac:chgData name="marco valerio" userId="bc53e82d-fa2d-465a-927f-cae2a5950a88" providerId="ADAL" clId="{C2AFA667-1561-493D-981E-99A0F4EB6CF7}" dt="2021-06-16T08:46:46.520" v="2340" actId="9405"/>
          <ac:inkMkLst>
            <pc:docMk/>
            <pc:sldMk cId="2507113554" sldId="257"/>
            <ac:inkMk id="8" creationId="{7704C57C-D488-41D8-8005-9FE12A06C6D2}"/>
          </ac:inkMkLst>
        </pc:inkChg>
        <pc:inkChg chg="add del mod">
          <ac:chgData name="marco valerio" userId="bc53e82d-fa2d-465a-927f-cae2a5950a88" providerId="ADAL" clId="{C2AFA667-1561-493D-981E-99A0F4EB6CF7}" dt="2021-06-16T08:46:46.177" v="2339"/>
          <ac:inkMkLst>
            <pc:docMk/>
            <pc:sldMk cId="2507113554" sldId="257"/>
            <ac:inkMk id="9" creationId="{F512FAF0-1C4D-484A-AFF2-9B9B5BA4F358}"/>
          </ac:inkMkLst>
        </pc:inkChg>
        <pc:inkChg chg="add del">
          <ac:chgData name="marco valerio" userId="bc53e82d-fa2d-465a-927f-cae2a5950a88" providerId="ADAL" clId="{C2AFA667-1561-493D-981E-99A0F4EB6CF7}" dt="2021-06-16T08:47:50.528" v="2351" actId="9405"/>
          <ac:inkMkLst>
            <pc:docMk/>
            <pc:sldMk cId="2507113554" sldId="257"/>
            <ac:inkMk id="11" creationId="{56258CF6-C099-4B67-9DDE-B3852C546460}"/>
          </ac:inkMkLst>
        </pc:inkChg>
        <pc:inkChg chg="add del">
          <ac:chgData name="marco valerio" userId="bc53e82d-fa2d-465a-927f-cae2a5950a88" providerId="ADAL" clId="{C2AFA667-1561-493D-981E-99A0F4EB6CF7}" dt="2021-06-16T08:47:50.272" v="2350" actId="9405"/>
          <ac:inkMkLst>
            <pc:docMk/>
            <pc:sldMk cId="2507113554" sldId="257"/>
            <ac:inkMk id="12" creationId="{C2F2D4E4-F3C5-4C34-A2AE-3A002F1F84A1}"/>
          </ac:inkMkLst>
        </pc:inkChg>
        <pc:inkChg chg="add del">
          <ac:chgData name="marco valerio" userId="bc53e82d-fa2d-465a-927f-cae2a5950a88" providerId="ADAL" clId="{C2AFA667-1561-493D-981E-99A0F4EB6CF7}" dt="2021-06-16T08:47:49.961" v="2349" actId="9405"/>
          <ac:inkMkLst>
            <pc:docMk/>
            <pc:sldMk cId="2507113554" sldId="257"/>
            <ac:inkMk id="13" creationId="{C797B918-A5AA-47B6-A503-A6A111FE55FD}"/>
          </ac:inkMkLst>
        </pc:inkChg>
        <pc:inkChg chg="add del">
          <ac:chgData name="marco valerio" userId="bc53e82d-fa2d-465a-927f-cae2a5950a88" providerId="ADAL" clId="{C2AFA667-1561-493D-981E-99A0F4EB6CF7}" dt="2021-06-16T08:47:49.696" v="2348" actId="9405"/>
          <ac:inkMkLst>
            <pc:docMk/>
            <pc:sldMk cId="2507113554" sldId="257"/>
            <ac:inkMk id="14" creationId="{6DA6E8D1-F98F-49E5-9870-06BA3A039EB6}"/>
          </ac:inkMkLst>
        </pc:inkChg>
        <pc:inkChg chg="add del">
          <ac:chgData name="marco valerio" userId="bc53e82d-fa2d-465a-927f-cae2a5950a88" providerId="ADAL" clId="{C2AFA667-1561-493D-981E-99A0F4EB6CF7}" dt="2021-06-16T08:47:49.408" v="2347" actId="9405"/>
          <ac:inkMkLst>
            <pc:docMk/>
            <pc:sldMk cId="2507113554" sldId="257"/>
            <ac:inkMk id="15" creationId="{7ADA2F99-51E2-415D-BFB6-2DA761145874}"/>
          </ac:inkMkLst>
        </pc:inkChg>
      </pc:sldChg>
      <pc:sldChg chg="modSp new del mod">
        <pc:chgData name="marco valerio" userId="bc53e82d-fa2d-465a-927f-cae2a5950a88" providerId="ADAL" clId="{C2AFA667-1561-493D-981E-99A0F4EB6CF7}" dt="2021-06-16T11:17:07.367" v="10924" actId="47"/>
        <pc:sldMkLst>
          <pc:docMk/>
          <pc:sldMk cId="1897883162" sldId="258"/>
        </pc:sldMkLst>
        <pc:spChg chg="mod">
          <ac:chgData name="marco valerio" userId="bc53e82d-fa2d-465a-927f-cae2a5950a88" providerId="ADAL" clId="{C2AFA667-1561-493D-981E-99A0F4EB6CF7}" dt="2021-06-16T09:13:01.786" v="4844" actId="20577"/>
          <ac:spMkLst>
            <pc:docMk/>
            <pc:sldMk cId="1897883162" sldId="258"/>
            <ac:spMk id="2" creationId="{2E803AC2-C75C-4E95-9D9F-9128473E9236}"/>
          </ac:spMkLst>
        </pc:spChg>
        <pc:spChg chg="mod">
          <ac:chgData name="marco valerio" userId="bc53e82d-fa2d-465a-927f-cae2a5950a88" providerId="ADAL" clId="{C2AFA667-1561-493D-981E-99A0F4EB6CF7}" dt="2021-06-16T09:11:15.530" v="4695" actId="20577"/>
          <ac:spMkLst>
            <pc:docMk/>
            <pc:sldMk cId="1897883162" sldId="258"/>
            <ac:spMk id="6" creationId="{B22EC955-44F6-482B-A965-FCAFA5883AF1}"/>
          </ac:spMkLst>
        </pc:spChg>
      </pc:sldChg>
      <pc:sldChg chg="new">
        <pc:chgData name="marco valerio" userId="bc53e82d-fa2d-465a-927f-cae2a5950a88" providerId="ADAL" clId="{C2AFA667-1561-493D-981E-99A0F4EB6CF7}" dt="2021-06-16T11:17:14.659" v="10934" actId="680"/>
        <pc:sldMkLst>
          <pc:docMk/>
          <pc:sldMk cId="3307472254" sldId="258"/>
        </pc:sldMkLst>
      </pc:sldChg>
      <pc:sldChg chg="new ord">
        <pc:chgData name="marco valerio" userId="bc53e82d-fa2d-465a-927f-cae2a5950a88" providerId="ADAL" clId="{C2AFA667-1561-493D-981E-99A0F4EB6CF7}" dt="2021-06-16T11:17:24.371" v="10938"/>
        <pc:sldMkLst>
          <pc:docMk/>
          <pc:sldMk cId="999432458" sldId="259"/>
        </pc:sldMkLst>
      </pc:sldChg>
      <pc:sldChg chg="modSp new del mod">
        <pc:chgData name="marco valerio" userId="bc53e82d-fa2d-465a-927f-cae2a5950a88" providerId="ADAL" clId="{C2AFA667-1561-493D-981E-99A0F4EB6CF7}" dt="2021-06-16T11:17:08.015" v="10925" actId="47"/>
        <pc:sldMkLst>
          <pc:docMk/>
          <pc:sldMk cId="3945759309" sldId="259"/>
        </pc:sldMkLst>
        <pc:spChg chg="mod">
          <ac:chgData name="marco valerio" userId="bc53e82d-fa2d-465a-927f-cae2a5950a88" providerId="ADAL" clId="{C2AFA667-1561-493D-981E-99A0F4EB6CF7}" dt="2021-06-16T09:11:46.737" v="4772" actId="20577"/>
          <ac:spMkLst>
            <pc:docMk/>
            <pc:sldMk cId="3945759309" sldId="259"/>
            <ac:spMk id="2" creationId="{F4CDBCBC-C963-4D77-ABF8-7BF9E6775233}"/>
          </ac:spMkLst>
        </pc:spChg>
        <pc:spChg chg="mod">
          <ac:chgData name="marco valerio" userId="bc53e82d-fa2d-465a-927f-cae2a5950a88" providerId="ADAL" clId="{C2AFA667-1561-493D-981E-99A0F4EB6CF7}" dt="2021-06-16T09:14:35.049" v="5060" actId="20577"/>
          <ac:spMkLst>
            <pc:docMk/>
            <pc:sldMk cId="3945759309" sldId="259"/>
            <ac:spMk id="6" creationId="{47041F0D-48EA-4BDE-B1F7-4C4EB3072E00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8.223" v="10926" actId="47"/>
        <pc:sldMkLst>
          <pc:docMk/>
          <pc:sldMk cId="2385781254" sldId="260"/>
        </pc:sldMkLst>
        <pc:spChg chg="mod">
          <ac:chgData name="marco valerio" userId="bc53e82d-fa2d-465a-927f-cae2a5950a88" providerId="ADAL" clId="{C2AFA667-1561-493D-981E-99A0F4EB6CF7}" dt="2021-06-16T09:31:55.515" v="5111" actId="20577"/>
          <ac:spMkLst>
            <pc:docMk/>
            <pc:sldMk cId="2385781254" sldId="260"/>
            <ac:spMk id="2" creationId="{F43A4EED-F509-4200-BAE1-8CB6610A76F9}"/>
          </ac:spMkLst>
        </pc:spChg>
        <pc:spChg chg="mod">
          <ac:chgData name="marco valerio" userId="bc53e82d-fa2d-465a-927f-cae2a5950a88" providerId="ADAL" clId="{C2AFA667-1561-493D-981E-99A0F4EB6CF7}" dt="2021-06-16T09:52:47.151" v="6193" actId="20577"/>
          <ac:spMkLst>
            <pc:docMk/>
            <pc:sldMk cId="2385781254" sldId="260"/>
            <ac:spMk id="6" creationId="{FAADEE87-557A-43E4-A62C-AB7413511F76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8.440" v="10927" actId="47"/>
        <pc:sldMkLst>
          <pc:docMk/>
          <pc:sldMk cId="356052126" sldId="261"/>
        </pc:sldMkLst>
        <pc:spChg chg="mod">
          <ac:chgData name="marco valerio" userId="bc53e82d-fa2d-465a-927f-cae2a5950a88" providerId="ADAL" clId="{C2AFA667-1561-493D-981E-99A0F4EB6CF7}" dt="2021-06-16T09:53:06.496" v="6218" actId="20577"/>
          <ac:spMkLst>
            <pc:docMk/>
            <pc:sldMk cId="356052126" sldId="261"/>
            <ac:spMk id="2" creationId="{84D2F2F6-4F43-4EE6-8928-5F94004FA045}"/>
          </ac:spMkLst>
        </pc:spChg>
        <pc:spChg chg="mod">
          <ac:chgData name="marco valerio" userId="bc53e82d-fa2d-465a-927f-cae2a5950a88" providerId="ADAL" clId="{C2AFA667-1561-493D-981E-99A0F4EB6CF7}" dt="2021-06-16T10:00:22.492" v="7172" actId="20577"/>
          <ac:spMkLst>
            <pc:docMk/>
            <pc:sldMk cId="356052126" sldId="261"/>
            <ac:spMk id="6" creationId="{4AC0B744-8ED3-4B78-883D-A06E61361691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8.656" v="10928" actId="47"/>
        <pc:sldMkLst>
          <pc:docMk/>
          <pc:sldMk cId="1409224558" sldId="262"/>
        </pc:sldMkLst>
        <pc:spChg chg="mod">
          <ac:chgData name="marco valerio" userId="bc53e82d-fa2d-465a-927f-cae2a5950a88" providerId="ADAL" clId="{C2AFA667-1561-493D-981E-99A0F4EB6CF7}" dt="2021-06-16T09:56:20.960" v="6698" actId="20577"/>
          <ac:spMkLst>
            <pc:docMk/>
            <pc:sldMk cId="1409224558" sldId="262"/>
            <ac:spMk id="2" creationId="{39CCF4B5-DE60-4184-A6ED-EEB933C34012}"/>
          </ac:spMkLst>
        </pc:spChg>
        <pc:spChg chg="mod">
          <ac:chgData name="marco valerio" userId="bc53e82d-fa2d-465a-927f-cae2a5950a88" providerId="ADAL" clId="{C2AFA667-1561-493D-981E-99A0F4EB6CF7}" dt="2021-06-16T10:06:05.633" v="7769" actId="20577"/>
          <ac:spMkLst>
            <pc:docMk/>
            <pc:sldMk cId="1409224558" sldId="262"/>
            <ac:spMk id="6" creationId="{6E1635A6-9EC2-46DA-A1E0-7DE123D32725}"/>
          </ac:spMkLst>
        </pc:spChg>
      </pc:sldChg>
      <pc:sldChg chg="modSp new del mod">
        <pc:chgData name="marco valerio" userId="bc53e82d-fa2d-465a-927f-cae2a5950a88" providerId="ADAL" clId="{C2AFA667-1561-493D-981E-99A0F4EB6CF7}" dt="2021-06-16T10:45:00.006" v="10753" actId="47"/>
        <pc:sldMkLst>
          <pc:docMk/>
          <pc:sldMk cId="2000361484" sldId="263"/>
        </pc:sldMkLst>
        <pc:spChg chg="mod">
          <ac:chgData name="marco valerio" userId="bc53e82d-fa2d-465a-927f-cae2a5950a88" providerId="ADAL" clId="{C2AFA667-1561-493D-981E-99A0F4EB6CF7}" dt="2021-06-16T10:06:36.233" v="7852" actId="20577"/>
          <ac:spMkLst>
            <pc:docMk/>
            <pc:sldMk cId="2000361484" sldId="263"/>
            <ac:spMk id="2" creationId="{3B5F07D0-E480-45C1-98F0-FACC2F59044E}"/>
          </ac:spMkLst>
        </pc:spChg>
        <pc:spChg chg="mod">
          <ac:chgData name="marco valerio" userId="bc53e82d-fa2d-465a-927f-cae2a5950a88" providerId="ADAL" clId="{C2AFA667-1561-493D-981E-99A0F4EB6CF7}" dt="2021-06-16T10:15:50.865" v="7876" actId="20577"/>
          <ac:spMkLst>
            <pc:docMk/>
            <pc:sldMk cId="2000361484" sldId="263"/>
            <ac:spMk id="6" creationId="{41C79637-7FC6-4A70-8B36-804D9E204605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8.854" v="10929" actId="47"/>
        <pc:sldMkLst>
          <pc:docMk/>
          <pc:sldMk cId="217321541" sldId="264"/>
        </pc:sldMkLst>
        <pc:spChg chg="mod">
          <ac:chgData name="marco valerio" userId="bc53e82d-fa2d-465a-927f-cae2a5950a88" providerId="ADAL" clId="{C2AFA667-1561-493D-981E-99A0F4EB6CF7}" dt="2021-06-16T10:16:02.274" v="7895" actId="20577"/>
          <ac:spMkLst>
            <pc:docMk/>
            <pc:sldMk cId="217321541" sldId="264"/>
            <ac:spMk id="2" creationId="{B7361EA6-3392-44BE-99C8-25465B3902B5}"/>
          </ac:spMkLst>
        </pc:spChg>
        <pc:spChg chg="mod">
          <ac:chgData name="marco valerio" userId="bc53e82d-fa2d-465a-927f-cae2a5950a88" providerId="ADAL" clId="{C2AFA667-1561-493D-981E-99A0F4EB6CF7}" dt="2021-06-16T10:24:09.939" v="8445" actId="20577"/>
          <ac:spMkLst>
            <pc:docMk/>
            <pc:sldMk cId="217321541" sldId="264"/>
            <ac:spMk id="6" creationId="{B5624F5D-63A7-4150-B53F-D33CC91D1E5C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9.046" v="10930" actId="47"/>
        <pc:sldMkLst>
          <pc:docMk/>
          <pc:sldMk cId="2764562208" sldId="265"/>
        </pc:sldMkLst>
        <pc:spChg chg="mod">
          <ac:chgData name="marco valerio" userId="bc53e82d-fa2d-465a-927f-cae2a5950a88" providerId="ADAL" clId="{C2AFA667-1561-493D-981E-99A0F4EB6CF7}" dt="2021-06-16T10:25:14.506" v="8461" actId="20577"/>
          <ac:spMkLst>
            <pc:docMk/>
            <pc:sldMk cId="2764562208" sldId="265"/>
            <ac:spMk id="2" creationId="{8C4ABEB4-E90C-4A47-99CF-2BE88562F820}"/>
          </ac:spMkLst>
        </pc:spChg>
        <pc:spChg chg="mod">
          <ac:chgData name="marco valerio" userId="bc53e82d-fa2d-465a-927f-cae2a5950a88" providerId="ADAL" clId="{C2AFA667-1561-493D-981E-99A0F4EB6CF7}" dt="2021-06-16T10:31:57.171" v="9278" actId="20577"/>
          <ac:spMkLst>
            <pc:docMk/>
            <pc:sldMk cId="2764562208" sldId="265"/>
            <ac:spMk id="6" creationId="{78E40AE5-6EFC-404E-A1BE-D647CE6FAC0A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9.214" v="10931" actId="47"/>
        <pc:sldMkLst>
          <pc:docMk/>
          <pc:sldMk cId="3423561581" sldId="266"/>
        </pc:sldMkLst>
        <pc:spChg chg="mod">
          <ac:chgData name="marco valerio" userId="bc53e82d-fa2d-465a-927f-cae2a5950a88" providerId="ADAL" clId="{C2AFA667-1561-493D-981E-99A0F4EB6CF7}" dt="2021-06-16T10:29:23.779" v="8799" actId="20577"/>
          <ac:spMkLst>
            <pc:docMk/>
            <pc:sldMk cId="3423561581" sldId="266"/>
            <ac:spMk id="2" creationId="{2347DC4D-FA66-4A08-9C99-F0FD5A6DF5C4}"/>
          </ac:spMkLst>
        </pc:spChg>
        <pc:spChg chg="mod">
          <ac:chgData name="marco valerio" userId="bc53e82d-fa2d-465a-927f-cae2a5950a88" providerId="ADAL" clId="{C2AFA667-1561-493D-981E-99A0F4EB6CF7}" dt="2021-06-16T10:32:25.019" v="9335" actId="20577"/>
          <ac:spMkLst>
            <pc:docMk/>
            <pc:sldMk cId="3423561581" sldId="266"/>
            <ac:spMk id="6" creationId="{ADCADC73-A981-44CA-B595-895401267ADC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9.500" v="10932" actId="47"/>
        <pc:sldMkLst>
          <pc:docMk/>
          <pc:sldMk cId="870621445" sldId="267"/>
        </pc:sldMkLst>
        <pc:spChg chg="mod">
          <ac:chgData name="marco valerio" userId="bc53e82d-fa2d-465a-927f-cae2a5950a88" providerId="ADAL" clId="{C2AFA667-1561-493D-981E-99A0F4EB6CF7}" dt="2021-06-16T10:45:41.892" v="10770" actId="20577"/>
          <ac:spMkLst>
            <pc:docMk/>
            <pc:sldMk cId="870621445" sldId="267"/>
            <ac:spMk id="2" creationId="{4A50B908-05B8-438C-B532-8AA65C224A6F}"/>
          </ac:spMkLst>
        </pc:spChg>
        <pc:spChg chg="mod">
          <ac:chgData name="marco valerio" userId="bc53e82d-fa2d-465a-927f-cae2a5950a88" providerId="ADAL" clId="{C2AFA667-1561-493D-981E-99A0F4EB6CF7}" dt="2021-06-16T10:43:53.549" v="10738" actId="20577"/>
          <ac:spMkLst>
            <pc:docMk/>
            <pc:sldMk cId="870621445" sldId="267"/>
            <ac:spMk id="6" creationId="{9EBCA28C-C317-43F7-90B7-931ECB955436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10.006" v="10933" actId="47"/>
        <pc:sldMkLst>
          <pc:docMk/>
          <pc:sldMk cId="368643668" sldId="268"/>
        </pc:sldMkLst>
        <pc:spChg chg="mod">
          <ac:chgData name="marco valerio" userId="bc53e82d-fa2d-465a-927f-cae2a5950a88" providerId="ADAL" clId="{C2AFA667-1561-493D-981E-99A0F4EB6CF7}" dt="2021-06-16T10:45:38.875" v="10768" actId="20577"/>
          <ac:spMkLst>
            <pc:docMk/>
            <pc:sldMk cId="368643668" sldId="268"/>
            <ac:spMk id="2" creationId="{AEBEAD83-51E1-4EE6-AAF0-7E5F3A7B8BBB}"/>
          </ac:spMkLst>
        </pc:spChg>
        <pc:spChg chg="mod">
          <ac:chgData name="marco valerio" userId="bc53e82d-fa2d-465a-927f-cae2a5950a88" providerId="ADAL" clId="{C2AFA667-1561-493D-981E-99A0F4EB6CF7}" dt="2021-06-16T10:48:51.054" v="10922" actId="20577"/>
          <ac:spMkLst>
            <pc:docMk/>
            <pc:sldMk cId="368643668" sldId="268"/>
            <ac:spMk id="6" creationId="{A3C9D9ED-F132-4683-B2C9-DD9AAC402528}"/>
          </ac:spMkLst>
        </pc:spChg>
      </pc:sldChg>
      <pc:sldChg chg="modSp new del mod">
        <pc:chgData name="marco valerio" userId="bc53e82d-fa2d-465a-927f-cae2a5950a88" providerId="ADAL" clId="{C2AFA667-1561-493D-981E-99A0F4EB6CF7}" dt="2021-06-16T10:44:57.184" v="10752" actId="47"/>
        <pc:sldMkLst>
          <pc:docMk/>
          <pc:sldMk cId="3959066704" sldId="268"/>
        </pc:sldMkLst>
        <pc:spChg chg="mod">
          <ac:chgData name="marco valerio" userId="bc53e82d-fa2d-465a-927f-cae2a5950a88" providerId="ADAL" clId="{C2AFA667-1561-493D-981E-99A0F4EB6CF7}" dt="2021-06-16T10:44:07.131" v="10751" actId="20577"/>
          <ac:spMkLst>
            <pc:docMk/>
            <pc:sldMk cId="3959066704" sldId="268"/>
            <ac:spMk id="2" creationId="{5D953C86-0531-48BC-BC80-AD99CC4BA6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9769-3978-49F5-A8F0-63B0CD0DBFCD}" type="datetime1">
              <a:rPr lang="it-IT" smtClean="0"/>
              <a:t>24/06/2021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20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B8C6BB1A-4E09-459B-99AF-DD7010F89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9778" y="136524"/>
            <a:ext cx="951143" cy="1116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F04EA2DB-1314-4DF4-94FB-9EE366966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8362950" cy="46735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800">
                <a:latin typeface="+mn-lt"/>
              </a:defRPr>
            </a:lvl1pPr>
            <a:lvl2pPr>
              <a:lnSpc>
                <a:spcPct val="110000"/>
              </a:lnSpc>
              <a:defRPr sz="2400"/>
            </a:lvl2pPr>
            <a:lvl3pPr>
              <a:lnSpc>
                <a:spcPct val="110000"/>
              </a:lnSpc>
              <a:defRPr sz="20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544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B8C6BB1A-4E09-459B-99AF-DD7010F89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9778" y="136524"/>
            <a:ext cx="951143" cy="1116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391570" y="2767807"/>
            <a:ext cx="6040439" cy="77787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 dirty="0" err="1"/>
              <a:t>CodeLab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928" y="136524"/>
            <a:ext cx="7691719" cy="604043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8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60360B4-E7A1-4448-B245-41E6B05E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5647-9F98-4F3B-BE46-7CDECE950A8D}" type="datetime1">
              <a:rPr lang="it-IT" smtClean="0"/>
              <a:t>24/06/2021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3312A2-CF0D-4C97-BE7C-03A12F7A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4FD36C-A1F2-4274-BB2F-12410952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4E8AFD-8898-4718-9A48-025F2B24E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7401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5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8B32-FABF-422D-89BB-9239702D2D84}" type="datetime1">
              <a:rPr lang="it-IT" smtClean="0"/>
              <a:t>24/06/2021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80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5647-9F98-4F3B-BE46-7CDECE950A8D}" type="datetime1">
              <a:rPr lang="it-IT" smtClean="0"/>
              <a:t>24/06/2021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56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5" r:id="rId4"/>
    <p:sldLayoutId id="2147483676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arla" panose="020B00040305030300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rla" panose="020B000403050303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66858-1EFB-493F-BEDB-52EF883D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DialogColor</a:t>
            </a:r>
            <a:r>
              <a:rPr lang="it-IT" dirty="0"/>
              <a:t> -1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78D269-9FE0-4C71-9BBC-941B57A5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84E961-2C70-46B7-BAD6-1DE0D115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293CB3-D1B3-4F40-9855-FE4898BF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70CD69A-12F8-4371-8106-D626EA495B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675599"/>
            <a:ext cx="6664880" cy="1965984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Questo è un </a:t>
            </a:r>
            <a:r>
              <a:rPr lang="it-IT" dirty="0" err="1"/>
              <a:t>Fragment</a:t>
            </a:r>
            <a:r>
              <a:rPr lang="it-IT" dirty="0"/>
              <a:t> che estende la classe </a:t>
            </a:r>
            <a:r>
              <a:rPr lang="it-IT" dirty="0" err="1"/>
              <a:t>DialogFragment</a:t>
            </a:r>
            <a:endParaRPr lang="it-IT" dirty="0"/>
          </a:p>
          <a:p>
            <a:r>
              <a:rPr lang="it-IT" dirty="0" err="1"/>
              <a:t>DialogColor</a:t>
            </a:r>
            <a:r>
              <a:rPr lang="it-IT" dirty="0"/>
              <a:t> permette all’utente di scegliere il colore della penna per disegnare sulla lavagna, tramite </a:t>
            </a:r>
            <a:r>
              <a:rPr lang="it-IT" dirty="0" err="1"/>
              <a:t>seekbar</a:t>
            </a:r>
            <a:r>
              <a:rPr lang="it-IT" dirty="0"/>
              <a:t>, combinando la tabella </a:t>
            </a:r>
            <a:r>
              <a:rPr lang="it-IT" dirty="0" err="1"/>
              <a:t>rgb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E0C8040-BE76-479B-A0D8-F158D6A13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3641583"/>
            <a:ext cx="48196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ABCE5-F7CC-4881-B688-AF2DFEA3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935"/>
            <a:ext cx="7886700" cy="777874"/>
          </a:xfrm>
        </p:spPr>
        <p:txBody>
          <a:bodyPr/>
          <a:lstStyle/>
          <a:p>
            <a:r>
              <a:rPr lang="it-IT" dirty="0"/>
              <a:t>Creazione del menu -1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8D26E0-55D0-4A72-AC23-9AFE7800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347863-AFB1-4A93-9D2C-BFC35052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ADB349-EF0F-489D-A8B6-473B9E23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B52C037-8736-4EFB-993F-A284909065B0}"/>
              </a:ext>
            </a:extLst>
          </p:cNvPr>
          <p:cNvSpPr txBox="1"/>
          <p:nvPr/>
        </p:nvSpPr>
        <p:spPr>
          <a:xfrm>
            <a:off x="628650" y="887766"/>
            <a:ext cx="9581225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override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fun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</a:rPr>
              <a:t>onCreateOptionsMenu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(menu: Menu?):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Boolean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menuInflater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.inflate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R.menu.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text_result_menu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menu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this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menu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=menu!!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setType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(menu)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return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super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.onCreateOptionsMenu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(menu)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private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fun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</a:rPr>
              <a:t>setType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(menu: Menu?){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var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itSave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MenuItem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?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null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var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itDelete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MenuItem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?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null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var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itUndo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MenuItem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?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null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for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(item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in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menu!!.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children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){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when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item.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itemId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){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R.id.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it_delete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-&gt;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itDelete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=item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R.id.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it_save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-&gt;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itSave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=item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R.id.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it_undo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-&gt;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itUndo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=item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when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type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){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TextResultType.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SAVED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-&gt;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itDelete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!!.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isVisible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true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itSave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!!.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isVisible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false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itUndo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!!.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isVisible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false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TextResultType.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NOT_SAVED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-&gt;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itDelete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!!.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isVisible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false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itSave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!!.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isVisible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true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itUndo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!!.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isVisible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false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TextResultType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EDITABLE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-&gt;{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itDelete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!!.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isVisible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=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false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itSave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!!.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isVisible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=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true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i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tUndo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!!.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isVisible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=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true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it-IT" altLang="it-IT" sz="11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129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BA8CF0-588C-4820-B1E9-E2283635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del menu -2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DDC5EFB-2FC0-4E37-B849-0BA528C7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93D968-2A13-4383-A317-A1F39378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9DF0E1-C05A-4E8C-A944-100BE6FC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2A4E54-7CD5-4295-A061-AE3BDBE2FA7E}"/>
              </a:ext>
            </a:extLst>
          </p:cNvPr>
          <p:cNvSpPr txBox="1"/>
          <p:nvPr/>
        </p:nvSpPr>
        <p:spPr>
          <a:xfrm>
            <a:off x="628649" y="1471837"/>
            <a:ext cx="62182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override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fun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</a:rPr>
              <a:t>onOptionsItemSelected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(item: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MenuItem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):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Boolean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 {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when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item.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itemId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){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R.id.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it_save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-&gt; { }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R.id.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it_editable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-&gt;{ }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R.id.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it_undo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-&gt; { }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R.id.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it_delete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-&gt; { }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    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R.id.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it_copy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-&gt; { }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return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super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.onOptionsItemSelected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(item)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}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875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988F64-C11E-469C-98B0-D652737B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Salvare la nota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2E5B4D2-75FC-4CA4-B1ED-DAC1DDB9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E382BD-1A6A-4808-A1DE-4335E17C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DE950D-F83B-4A58-B92A-DBECFA29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6F3AA7-C367-49BC-AD31-5BD82EE87025}"/>
              </a:ext>
            </a:extLst>
          </p:cNvPr>
          <p:cNvSpPr txBox="1"/>
          <p:nvPr/>
        </p:nvSpPr>
        <p:spPr>
          <a:xfrm>
            <a:off x="757931" y="1509203"/>
            <a:ext cx="762813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CoroutineScope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Dispatchers.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launch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directoryList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dao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.loadDirectories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CoroutineScope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Dispatchers.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Main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launch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dialog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MakeDirectoryDialog.getInstance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dialog.setDirectoryList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directoryList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==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TextResultType.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NOT_SAVED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dialog.setOnDirectorySelected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directory: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title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-&gt;</a:t>
            </a:r>
            <a:b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note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textResult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note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language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language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note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directory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directory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note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title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title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CoroutineScope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Dispatchers.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launch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dao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.insertNote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note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A9B7C6"/>
                </a:solidFill>
                <a:latin typeface="JetBrains Mono"/>
              </a:rPr>
              <a:t>	</a:t>
            </a:r>
            <a:r>
              <a:rPr lang="it-IT" altLang="it-IT" dirty="0">
                <a:latin typeface="JetBrains Mono"/>
              </a:rPr>
              <a:t>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latin typeface="JetBrains Mono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latin typeface="JetBrains Mono"/>
              </a:rPr>
              <a:t> 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latin typeface="JetBrains Mono"/>
              </a:rPr>
              <a:t>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latin typeface="JetBrains Mono"/>
              </a:rPr>
              <a:t>}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7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CC0473-E4FB-4209-A9DF-4EAF5EE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Editare nota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32B60D6-0530-479A-B43C-4F59EA32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04CF90-17AC-45A6-B8AC-50835278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B5C771-9DC1-41BD-AD96-FDFE06D4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08AD432-E732-4DAC-A47C-D88DA59A60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Prima di poter modificare la nota bisogna salvarla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94D547-4E60-4E98-88E3-1119D7068A56}"/>
              </a:ext>
            </a:extLst>
          </p:cNvPr>
          <p:cNvSpPr txBox="1"/>
          <p:nvPr/>
        </p:nvSpPr>
        <p:spPr>
          <a:xfrm>
            <a:off x="539319" y="2782693"/>
            <a:ext cx="94480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if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type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==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TextResultType.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NOT_SAVED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){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Toast.makeText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this,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getString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R.string.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not_saved_edit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Toast.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LENGTH_LONG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).show()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    }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        ....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if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editable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) {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type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=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TextResultType.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EDITABLE</a:t>
            </a:r>
            <a:b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.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editTextTextMultiLine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isEnabled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true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setType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menu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}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969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5246FD-AB4A-45F4-9A0B-2C86C32E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Ritornare alla nota originale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01D504-84AD-482E-89CC-0ADB6D00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97640F-66F0-437D-A830-38B1F5AF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30602F-91CD-4A69-AD51-83DEF95B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EC268DB-5D9F-4C66-936C-CF634FE1D7C6}"/>
              </a:ext>
            </a:extLst>
          </p:cNvPr>
          <p:cNvSpPr txBox="1"/>
          <p:nvPr/>
        </p:nvSpPr>
        <p:spPr>
          <a:xfrm>
            <a:off x="628650" y="2171422"/>
            <a:ext cx="70067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R.id.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it_undo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-&gt; {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editTextTextMultiLine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.clear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editTextTextMultiLine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.append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originalText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textResult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originalText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76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BA150-7737-496B-A6FE-E3B0F7BE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Eliminare la nota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9B6B2D-16A1-4DB9-A5A1-711B6B89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DFCABD-E025-4B6C-B474-627A93A8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3D421C-05FE-4A1C-B908-F5F92B0F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96918FD-B595-4A6C-B193-FA63C40E1935}"/>
              </a:ext>
            </a:extLst>
          </p:cNvPr>
          <p:cNvSpPr txBox="1"/>
          <p:nvPr/>
        </p:nvSpPr>
        <p:spPr>
          <a:xfrm>
            <a:off x="628650" y="2019360"/>
            <a:ext cx="60035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effectLst/>
              </a:rPr>
              <a:t>CoroutineScope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Dispatchers.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</a:rPr>
              <a:t>launch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</a:rPr>
              <a:t>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</a:rPr>
              <a:t>{</a:t>
            </a:r>
            <a:b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dao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.deleteNote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note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effectLst/>
              </a:rPr>
              <a:t>CoroutineScope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Dispatchers.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Main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</a:rPr>
              <a:t>launch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</a:rPr>
              <a:t>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</a:rPr>
              <a:t>{</a:t>
            </a:r>
            <a:b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</a:rPr>
              <a:t>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</a:rPr>
              <a:t>dialogInterface.cancel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()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        finish()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</a:rPr>
              <a:t>}</a:t>
            </a:r>
            <a:b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</a:rPr>
              <a:t>}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208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592AE-D058-45FC-BFD7-7223FD67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Copiare la nota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9C0FC2-6D7D-4C6D-B80A-2109EEBE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A03F1A-1AF9-41D7-9344-2BA12DAF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4C1B33-6FFE-425C-9A3F-E913EE56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65F926D-F919-4B8F-9A9B-9FA4DD076E01}"/>
              </a:ext>
            </a:extLst>
          </p:cNvPr>
          <p:cNvSpPr txBox="1"/>
          <p:nvPr/>
        </p:nvSpPr>
        <p:spPr>
          <a:xfrm>
            <a:off x="628650" y="1842947"/>
            <a:ext cx="9581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R.id.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it_copy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-&gt; {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clipboard =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getSystemService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Context.</a:t>
            </a:r>
            <a:r>
              <a:rPr kumimoji="0" lang="it-IT" altLang="it-IT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CLIPBOARD_SERVICE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ClipboardManager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clip =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ClipData.newPlainText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"note"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textResult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clipboard.setPrimaryClip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(clip)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5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6853D-DFEA-4C2B-B6CD-9C673590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Mettere la nota tra i preferiti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2E91A98-B8B7-40F5-9048-9858DFAB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0B9EA4-7CB4-4CAD-B286-6F21CED3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CE1359-C373-49A3-9CD6-382280ED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A11C914-08BC-49D7-8729-D8BBD62975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03829" y="1439323"/>
            <a:ext cx="4685930" cy="462070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Una feature che troviamo è quella di salvare le nostre note preferite per trovarle più facilmente nella sezione dedicata </a:t>
            </a:r>
          </a:p>
          <a:p>
            <a:r>
              <a:rPr lang="it-IT" dirty="0"/>
              <a:t>Nel bottone indicato apparirà la stella piena (salvata tra i preferiti), altrimenti solo contorno della stella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5883ED8-1A6F-4825-9561-CF6815CFC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" y="1143001"/>
            <a:ext cx="2228674" cy="4952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666F19E-BB9B-4746-A9EC-E657FBC896BB}"/>
              </a:ext>
            </a:extLst>
          </p:cNvPr>
          <p:cNvCxnSpPr/>
          <p:nvPr/>
        </p:nvCxnSpPr>
        <p:spPr>
          <a:xfrm flipV="1">
            <a:off x="1803400" y="4126163"/>
            <a:ext cx="965200" cy="88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07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9BA612-86DB-4A69-9A6E-7C1AC493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Salvare la nota tra i preferiti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C7CF9EA-81F4-46C2-B6A8-BD93A2A1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4929A2-3B83-4499-9C77-A7C9A278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5F16F3-99FE-4DA8-919C-DB34A07E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AA0272-5EAC-45F6-B3F4-0E30AC68D854}"/>
              </a:ext>
            </a:extLst>
          </p:cNvPr>
          <p:cNvSpPr txBox="1"/>
          <p:nvPr/>
        </p:nvSpPr>
        <p:spPr>
          <a:xfrm>
            <a:off x="628650" y="1685330"/>
            <a:ext cx="95812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fabFavourite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.setOnClickListener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{</a:t>
            </a:r>
            <a:b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effectLst/>
              </a:rPr>
              <a:t>CoroutineScope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Dispatchers.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IO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</a:rPr>
              <a:t>launch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{</a:t>
            </a:r>
            <a:b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note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preferito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= !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note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preferito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dao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.updateNote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note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      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effectLst/>
              </a:rPr>
              <a:t>CoroutineScope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Dispatchers.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Main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</a:rPr>
              <a:t>launch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{</a:t>
            </a:r>
            <a:b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fabFavourite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.setImageDrawable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if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note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preferito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ContextCompat.getDrawable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this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67CDA"/>
                </a:solidFill>
                <a:effectLst/>
              </a:rPr>
              <a:t>@TextResultActivity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R.drawable.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ic_baseline_star_24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else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ContextCompat.getDrawable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this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467CDA"/>
                </a:solidFill>
                <a:effectLst/>
              </a:rPr>
              <a:t>@TextResultActivity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R.drawable.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favourite_icon_24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       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}</a:t>
            </a:r>
            <a:b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    }</a:t>
            </a:r>
            <a:b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}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165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53E9E8-6B81-4848-956F-3A31CE89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DialogColor</a:t>
            </a:r>
            <a:r>
              <a:rPr lang="it-IT" dirty="0"/>
              <a:t> -2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67E6A11-B560-418D-B6CB-F696BA84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083D05-235B-4597-A20D-97241CE1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E9EBA9-66AA-434F-A860-CBD1187C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F9B50AF-2EDF-43B2-A1FD-E8261CA95EC8}"/>
              </a:ext>
            </a:extLst>
          </p:cNvPr>
          <p:cNvSpPr txBox="1"/>
          <p:nvPr/>
        </p:nvSpPr>
        <p:spPr>
          <a:xfrm>
            <a:off x="628650" y="1143001"/>
            <a:ext cx="8639637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class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ColorDialog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 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DialogFragment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() 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private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var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colorImageView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ImageView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?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null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private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var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redValue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: Int =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0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private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var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greenValue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 : Int =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0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private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var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blueValue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: Int =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0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 </a:t>
            </a:r>
            <a:r>
              <a:rPr lang="it-IT" altLang="it-IT" sz="1200" dirty="0">
                <a:solidFill>
                  <a:srgbClr val="6897BB"/>
                </a:solidFill>
              </a:rPr>
              <a:t>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private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var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colors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: Int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Color.</a:t>
            </a:r>
            <a:r>
              <a:rPr kumimoji="0" lang="it-IT" altLang="it-IT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BLACK</a:t>
            </a:r>
            <a:br>
              <a:rPr kumimoji="0" lang="it-IT" altLang="it-IT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private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var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colorListener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: (colors : Int) -&gt; Unit =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effectLst/>
              </a:rPr>
              <a:t>{</a:t>
            </a:r>
            <a:br>
              <a:rPr kumimoji="0" lang="it-IT" altLang="it-IT" sz="1200" b="1" i="0" u="none" strike="noStrike" cap="none" normalizeH="0" baseline="0" dirty="0">
                <a:ln>
                  <a:noFill/>
                </a:ln>
                <a:effectLst/>
              </a:rPr>
            </a:br>
            <a:br>
              <a:rPr kumimoji="0" lang="it-IT" altLang="it-IT" sz="12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200" b="1" i="0" u="none" strike="noStrike" cap="none" normalizeH="0" baseline="0" dirty="0">
                <a:ln>
                  <a:noFill/>
                </a:ln>
                <a:effectLst/>
              </a:rPr>
              <a:t>    }</a:t>
            </a:r>
            <a:br>
              <a:rPr kumimoji="0" lang="it-IT" altLang="it-IT" sz="12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private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var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cancelListener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: () -&gt;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Boolean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 =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effectLst/>
              </a:rPr>
              <a:t>{</a:t>
            </a:r>
            <a:b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true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effectLst/>
              </a:rPr>
              <a:t>}</a:t>
            </a:r>
            <a:b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private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lateinit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var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ChooseColorDialogBinding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companion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object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fun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</a:rPr>
              <a:t>getInstance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():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ColorDialog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var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instance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 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ColorDialog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?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null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if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instance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 ==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null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){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instance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ColorDialog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()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            }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return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instance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        }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31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CB7AC0-090A-4A1F-BB46-EF611F40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DialogColor</a:t>
            </a:r>
            <a:r>
              <a:rPr lang="it-IT" dirty="0"/>
              <a:t> -3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BB4366-CC02-43CA-92B8-CA195C7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80B886-B512-4AAD-84A8-9B44B0CF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E64035-D009-475E-82F9-83BE9EA1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46E8803-1A21-41BC-B2E9-A4CDC2BE90C9}"/>
              </a:ext>
            </a:extLst>
          </p:cNvPr>
          <p:cNvSpPr txBox="1"/>
          <p:nvPr/>
        </p:nvSpPr>
        <p:spPr>
          <a:xfrm>
            <a:off x="628650" y="1143001"/>
            <a:ext cx="731209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override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fun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</a:rPr>
              <a:t>onCreateView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lang="it-IT" altLang="it-IT" sz="1200" dirty="0"/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inflater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LayoutInflater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,</a:t>
            </a:r>
            <a:r>
              <a:rPr lang="it-IT" altLang="it-IT" sz="1200" dirty="0"/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container: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ViewGroup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?,</a:t>
            </a:r>
            <a:r>
              <a:rPr lang="it-IT" altLang="it-IT" sz="1200" dirty="0"/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savedInstanceState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: Bundle?):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View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 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ChooseColorDialogBinding.inflate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inflater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colorImageView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ColorPicker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colorImageView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!!.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setBackgroundColor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Color.</a:t>
            </a:r>
            <a:r>
              <a:rPr kumimoji="0" lang="it-IT" altLang="it-IT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BLACK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isCancelable</a:t>
            </a:r>
            <a:r>
              <a:rPr kumimoji="0" lang="it-IT" altLang="it-IT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false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setSeek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()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return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.</a:t>
            </a:r>
            <a:r>
              <a:rPr kumimoji="0" lang="it-IT" altLang="it-IT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root</a:t>
            </a:r>
            <a:br>
              <a:rPr kumimoji="0" lang="it-IT" altLang="it-IT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}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override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fun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</a:rPr>
              <a:t>onViewCreated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view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View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savedInstanceState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: Bundle?) 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.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ColorPicker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.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seekBarB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.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seekBarG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.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seekBarR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setSeek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()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btnOk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setOnClickListener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effectLst/>
              </a:rPr>
              <a:t>{</a:t>
            </a:r>
            <a:b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colorListener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colors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dismiss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()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effectLst/>
              </a:rPr>
              <a:t>}</a:t>
            </a:r>
            <a:b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btnCanc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.setOnClickListener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effectLst/>
              </a:rPr>
              <a:t>{</a:t>
            </a:r>
            <a:br>
              <a:rPr kumimoji="0" lang="it-IT" altLang="it-IT" sz="12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if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cancelListener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())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    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dismiss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()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effectLst/>
              </a:rPr>
              <a:t>}</a:t>
            </a:r>
            <a:br>
              <a:rPr kumimoji="0" lang="it-IT" altLang="it-IT" sz="12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}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fun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</a:rPr>
              <a:t>setOnColorSelected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listener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: (color: Int)-&gt; Unit){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this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.colorListener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listener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}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fun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</a:rPr>
              <a:t>setOnCancelSelected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listener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: () -&gt;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Boolean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){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cancelListener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 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effectLst/>
              </a:rPr>
              <a:t>listener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76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4F3FC7-8DFE-40AA-A388-3643C915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della </a:t>
            </a:r>
            <a:r>
              <a:rPr lang="it-IT" dirty="0" err="1"/>
              <a:t>seekbar</a:t>
            </a:r>
            <a:r>
              <a:rPr lang="it-IT" dirty="0"/>
              <a:t> -1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156D145-FA53-4A0B-8B1D-F3949680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D45E14-467E-428C-B267-F8D26A72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B791D4-A4CC-405C-A3CA-BBD97F3F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B4C9A36-AE20-4484-92B8-BC69C9B742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it-IT" dirty="0"/>
              <a:t>Per gestire il cambiamento di valore della </a:t>
            </a:r>
            <a:r>
              <a:rPr lang="it-IT" dirty="0" err="1"/>
              <a:t>seekbar</a:t>
            </a:r>
            <a:r>
              <a:rPr lang="it-IT" dirty="0"/>
              <a:t> bisogna eseguire </a:t>
            </a:r>
            <a:r>
              <a:rPr lang="it-IT" dirty="0" err="1"/>
              <a:t>override</a:t>
            </a:r>
            <a:r>
              <a:rPr lang="it-IT" dirty="0"/>
              <a:t> dei metodi:</a:t>
            </a:r>
            <a:endParaRPr lang="en-US" sz="1800" dirty="0"/>
          </a:p>
          <a:p>
            <a:pPr lvl="1"/>
            <a:r>
              <a:rPr lang="en-US" sz="1800" dirty="0" err="1"/>
              <a:t>onProgressChanged</a:t>
            </a:r>
            <a:r>
              <a:rPr lang="en-US" sz="1800" dirty="0"/>
              <a:t>( </a:t>
            </a:r>
          </a:p>
          <a:p>
            <a:pPr marL="457200" lvl="1" indent="0">
              <a:buNone/>
            </a:pPr>
            <a:r>
              <a:rPr lang="en-US" sz="1800" dirty="0"/>
              <a:t>		 	</a:t>
            </a:r>
            <a:r>
              <a:rPr lang="en-US" sz="1800" dirty="0" err="1"/>
              <a:t>seekBar</a:t>
            </a:r>
            <a:r>
              <a:rPr lang="en-US" sz="1800" dirty="0"/>
              <a:t>: </a:t>
            </a:r>
            <a:r>
              <a:rPr lang="en-US" sz="1800" dirty="0" err="1"/>
              <a:t>SeekBar</a:t>
            </a:r>
            <a:r>
              <a:rPr lang="en-US" sz="1800" dirty="0"/>
              <a:t>,</a:t>
            </a:r>
          </a:p>
          <a:p>
            <a:pPr marL="457200" lvl="1" indent="0">
              <a:buNone/>
            </a:pPr>
            <a:r>
              <a:rPr lang="en-US" sz="1800" dirty="0"/>
              <a:t>			progress: Int,</a:t>
            </a:r>
          </a:p>
          <a:p>
            <a:pPr marL="457200" lvl="1" indent="0">
              <a:buNone/>
            </a:pPr>
            <a:r>
              <a:rPr lang="en-US" sz="1800" dirty="0"/>
              <a:t>			 </a:t>
            </a:r>
            <a:r>
              <a:rPr lang="en-US" sz="1800" dirty="0" err="1"/>
              <a:t>fromUser</a:t>
            </a:r>
            <a:r>
              <a:rPr lang="en-US" sz="1800" dirty="0"/>
              <a:t>: Boolean 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segnala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il cambiamento del livelli</a:t>
            </a:r>
          </a:p>
          <a:p>
            <a:pPr lvl="1"/>
            <a:r>
              <a:rPr lang="en-US" sz="1800" dirty="0" err="1"/>
              <a:t>onStartTrackingTouch</a:t>
            </a:r>
            <a:r>
              <a:rPr lang="en-US" sz="1800" dirty="0"/>
              <a:t>(</a:t>
            </a:r>
          </a:p>
          <a:p>
            <a:pPr marL="457200" lvl="1" indent="0">
              <a:buNone/>
            </a:pPr>
            <a:r>
              <a:rPr lang="en-US" sz="1800" dirty="0"/>
              <a:t>	    </a:t>
            </a:r>
            <a:r>
              <a:rPr lang="en-US" sz="1800" dirty="0" err="1"/>
              <a:t>seekBar</a:t>
            </a:r>
            <a:r>
              <a:rPr lang="en-US" sz="1800" dirty="0"/>
              <a:t>: </a:t>
            </a:r>
            <a:r>
              <a:rPr lang="en-US" sz="1800" dirty="0" err="1"/>
              <a:t>SeekBar</a:t>
            </a:r>
            <a:r>
              <a:rPr lang="en-US" sz="1800" dirty="0"/>
              <a:t>?)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segnala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inizio del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tocco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da parte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dell’utente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1800" dirty="0" err="1"/>
              <a:t>onStopTrackingTouch</a:t>
            </a:r>
            <a:r>
              <a:rPr lang="en-US" sz="1800" dirty="0"/>
              <a:t>(</a:t>
            </a:r>
          </a:p>
          <a:p>
            <a:pPr marL="457200" lvl="1" indent="0">
              <a:buNone/>
            </a:pPr>
            <a:r>
              <a:rPr lang="en-US" sz="1800" dirty="0"/>
              <a:t>	    </a:t>
            </a:r>
            <a:r>
              <a:rPr lang="en-US" sz="1800" dirty="0" err="1"/>
              <a:t>seekBar</a:t>
            </a:r>
            <a:r>
              <a:rPr lang="en-US" sz="1800" dirty="0"/>
              <a:t>: </a:t>
            </a:r>
            <a:r>
              <a:rPr lang="en-US" sz="1800" dirty="0" err="1"/>
              <a:t>SeekBar</a:t>
            </a:r>
            <a:r>
              <a:rPr lang="en-US" sz="1800" dirty="0"/>
              <a:t>?)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segnala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fine del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tocco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da parte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dell’utente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DA8084-619F-4CBF-83D9-82E4AB7F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della </a:t>
            </a:r>
            <a:r>
              <a:rPr lang="it-IT" dirty="0" err="1"/>
              <a:t>seekbar</a:t>
            </a:r>
            <a:r>
              <a:rPr lang="it-IT" dirty="0"/>
              <a:t> -2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C2BC8C-AE76-4ACB-A688-AB508131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71354-C296-470F-B843-BDEFA58F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41FD67-759C-46A6-8E35-AABE3971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E37606-1F29-4A1A-A583-E490DB66395E}"/>
              </a:ext>
            </a:extLst>
          </p:cNvPr>
          <p:cNvSpPr txBox="1"/>
          <p:nvPr/>
        </p:nvSpPr>
        <p:spPr>
          <a:xfrm>
            <a:off x="628650" y="1143001"/>
            <a:ext cx="952795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private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fun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</a:rPr>
              <a:t>setSeek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(){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val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seekBarR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seekBarR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val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seekBarG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seekBarG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val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seekBarB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seekBarB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seekBarR.setOnSeekBarChangeListener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mChangeListener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seekBarG.setOnSeekBarChangeListener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mChangeListener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seekBarB.setOnSeekBarChangeListener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mChangeListener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private val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mChangeListener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SeekBar.OnSeekBarChangeListener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object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SeekBar.OnSeekBarChangeListener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override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fun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</a:rPr>
              <a:t>onProgressChanged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seekBar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SeekBar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,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    progress: Int,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fromUser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Boolean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)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val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viewId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seekBar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when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viewId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)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seekBarR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-&gt;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redValue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= progress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seekBarG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-&gt;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greenValue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= progress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seekBarB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-&gt;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blueValue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= progress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   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colors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Color.rgb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redValue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greenValue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blueValue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colorImageView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!!.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setBackgroundColor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colors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override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fun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</a:rPr>
              <a:t>onStartTrackingTouch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seekBar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SeekBar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?) {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override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fun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</a:rPr>
              <a:t>onStopTrackingTouch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seekBar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</a:rPr>
              <a:t>SeekBar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?) {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179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19C10-0524-476B-8E22-477DD20B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del </a:t>
            </a:r>
            <a:r>
              <a:rPr lang="it-IT" dirty="0" err="1"/>
              <a:t>dialog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241F0A-AB0F-4C5E-B63A-C1EB581F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FFADA5-6703-460A-8CAF-0797FA73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EC0968-0F74-4DFE-8E36-A52CD67C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82058B-596A-4754-B7C0-5D05F4A411C5}"/>
              </a:ext>
            </a:extLst>
          </p:cNvPr>
          <p:cNvSpPr txBox="1"/>
          <p:nvPr/>
        </p:nvSpPr>
        <p:spPr>
          <a:xfrm>
            <a:off x="628650" y="1219200"/>
            <a:ext cx="844994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btnPickColor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.setOnClickListener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{</a:t>
            </a:r>
            <a:b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val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colorPick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ColorDialog.getInstance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var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colore : Int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colorPick.setOnColorSelected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b="1" dirty="0">
                <a:solidFill>
                  <a:srgbClr val="A9B7C6"/>
                </a:solidFill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colore = 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effectLst/>
              </a:rPr>
              <a:t>it</a:t>
            </a:r>
            <a:b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lang="it-IT" altLang="it-IT" sz="1600" b="1" dirty="0">
                <a:solidFill>
                  <a:srgbClr val="A9B7C6"/>
                </a:solidFill>
              </a:rPr>
              <a:t>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whiteboard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drawingMode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DrawingMode.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DRAW</a:t>
            </a:r>
            <a:b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selected2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.setBackgroundColor(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ContextCompat.getColor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this,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R.color.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unselected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selected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.setBackgroundColor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ContextCompat.getColor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this,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R.color.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selected_blue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selected3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.setBackgroundColor(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ContextCompat.getColor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this,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R.color.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unselected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setColor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(colore)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colorPick.setOnCancelSelected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{</a:t>
            </a:r>
            <a:b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whiteboard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drawingMode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DrawingMode.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DRAW</a:t>
            </a:r>
            <a:b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selected2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.setBackgroundColor(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ContextCompat.getColor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this,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R.color.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unselected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selected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.setBackgroundColor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ContextCompat.getColor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this,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R.color.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selected_blue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selected3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setBackgroundColor(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ContextCompat.getColor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this,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R.color.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unselected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true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}</a:t>
            </a:r>
            <a:b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colorPick.show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supportFragmentManager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</a:rPr>
              <a:t>ColorDialog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820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C9FD68-920B-4E7F-A759-3ACD0BFA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PenDialog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826BFE-9AFE-44C9-AA8E-26678D45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27208A-350D-44C9-A09D-FCA75276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47073C-E43F-4A9C-90A5-529B0941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3C23B0-0107-41F9-BD05-DF779D7A6400}"/>
              </a:ext>
            </a:extLst>
          </p:cNvPr>
          <p:cNvSpPr txBox="1"/>
          <p:nvPr/>
        </p:nvSpPr>
        <p:spPr>
          <a:xfrm>
            <a:off x="628650" y="1143001"/>
            <a:ext cx="1048512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penTouch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lang="it-IT" altLang="it-IT" sz="1600" dirty="0">
                <a:solidFill>
                  <a:srgbClr val="6897BB"/>
                </a:solidFill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btnPen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.setOnClickListener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{</a:t>
            </a:r>
            <a:b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whiteboard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drawingMode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DrawingMode.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DRAW</a:t>
            </a:r>
            <a:b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whiteboard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isEnabled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true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penTouch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++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lang="it-IT" altLang="it-IT" sz="1600" dirty="0"/>
              <a:t>…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val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penPick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PenDialog.getInstance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var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value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: Int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penPick.setOnStrokeSelected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{</a:t>
            </a:r>
            <a:b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penTouch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=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1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value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= 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effectLst/>
              </a:rPr>
              <a:t>it</a:t>
            </a:r>
            <a:b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setStroke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value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}</a:t>
            </a:r>
            <a:b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if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penTouch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==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2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penPick.show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supportFragmentManager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</a:rPr>
              <a:t>PenDialog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}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976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A1D5B7-ADD2-4420-A434-6AB19C98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TextResultActivity</a:t>
            </a:r>
            <a:r>
              <a:rPr lang="it-IT" dirty="0"/>
              <a:t> -1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F40CD03-A4F2-4567-BF97-35329E31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A499A5-BFB9-44F8-945B-62FF0CF0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1BA83A-34BD-43B5-8002-C87FAB0E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2006812-2F8D-4885-BBB6-44BC5171B7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Una volta creata una nota abbiamo la possibilità tramite un menu di scegliere se modificarla, salvarla, copiarla, o cancellarla</a:t>
            </a:r>
          </a:p>
          <a:p>
            <a:r>
              <a:rPr lang="it-IT" dirty="0"/>
              <a:t>Inoltre ci sono 3 diverse features:</a:t>
            </a:r>
          </a:p>
          <a:p>
            <a:pPr lvl="1"/>
            <a:r>
              <a:rPr lang="it-IT" dirty="0"/>
              <a:t>Traduzione</a:t>
            </a:r>
          </a:p>
          <a:p>
            <a:pPr lvl="1"/>
            <a:r>
              <a:rPr lang="it-IT" dirty="0"/>
              <a:t>Salvare in formato pdf </a:t>
            </a:r>
          </a:p>
          <a:p>
            <a:pPr lvl="1"/>
            <a:r>
              <a:rPr lang="it-IT" dirty="0"/>
              <a:t>Metterla tra i preferiti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789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A7B3B0-2627-4A8F-9210-73540DFF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TextResultActivity</a:t>
            </a:r>
            <a:r>
              <a:rPr lang="it-IT" dirty="0"/>
              <a:t> -2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B433232-6FE3-4E32-9EAB-AF248FA9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AF0C02-6BCC-4CF7-A309-2A64EEDF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9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8ACD79-95B5-4973-8132-1ED247C3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24/06/2021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E7C0BA-E5C7-40BD-922F-439830BC0354}"/>
              </a:ext>
            </a:extLst>
          </p:cNvPr>
          <p:cNvSpPr txBox="1"/>
          <p:nvPr/>
        </p:nvSpPr>
        <p:spPr>
          <a:xfrm>
            <a:off x="477174" y="1322774"/>
            <a:ext cx="983867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class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TextResultActivity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: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AppCompatActivity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/>
              <a:t>…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override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fun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</a:rPr>
              <a:t>onCreate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savedInstanceState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: Bundle?)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super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.onCreate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savedInstanceState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ActivityTextResultBinding.inflate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layoutInflater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setContentView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binding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root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note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intent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.getParcelableExtra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</a:rPr>
              <a:t>result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?: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Note(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System.currentTimeMillis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()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,false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textResult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note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text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language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note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language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originalText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textResult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whiteboard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intent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.getParcelableExtra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</a:rPr>
              <a:t>whiteboard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?: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DigitalizedWhiteboards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val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ordinal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intent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.getIntExtra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</a:rPr>
              <a:t>type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TextResultType.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NOT_SAVED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ordinal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type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</a:rPr>
              <a:t>when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ordinal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TextResultType.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SAVED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ordinal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-&gt;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TextResultType.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SAVED</a:t>
            </a:r>
            <a:b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600" b="0" i="1" u="none" strike="noStrike" cap="none" normalizeH="0" baseline="0" dirty="0">
                <a:ln>
                  <a:noFill/>
                </a:ln>
                <a:effectLst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TextResultType.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EDITABLE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ordinal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-&gt;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TextResultType.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EDITABLE</a:t>
            </a:r>
            <a:b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else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-&gt;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TextResultType.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</a:rPr>
              <a:t>NOT_SAVED</a:t>
            </a:r>
            <a:b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</a:rPr>
            </a:br>
            <a:r>
              <a:rPr kumimoji="0" lang="it-IT" altLang="it-IT" sz="1600" b="0" i="1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initializeDB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setUI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081175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2021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0">
      <a:majorFont>
        <a:latin typeface="Karla"/>
        <a:ea typeface=""/>
        <a:cs typeface=""/>
      </a:majorFont>
      <a:minorFont>
        <a:latin typeface="Karla"/>
        <a:ea typeface=""/>
        <a:cs typeface="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6"/>
        </a:fontRef>
      </a:style>
    </a:spDef>
    <a:lnDef>
      <a:spPr>
        <a:ln w="38100">
          <a:solidFill>
            <a:schemeClr val="accent6"/>
          </a:solidFill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ndroid2021" id="{41EA3057-FE6D-48B0-827A-F063D07E7CC1}" vid="{2C2A6620-B849-4BD6-8D88-76DA6E727CE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EC235982B21BD4799EB2D1225EE75B3" ma:contentTypeVersion="3" ma:contentTypeDescription="Creare un nuovo documento." ma:contentTypeScope="" ma:versionID="2b236644812c200386af6e3c1d1a332e">
  <xsd:schema xmlns:xsd="http://www.w3.org/2001/XMLSchema" xmlns:xs="http://www.w3.org/2001/XMLSchema" xmlns:p="http://schemas.microsoft.com/office/2006/metadata/properties" xmlns:ns2="bfa65c32-7bbb-4785-abd8-3c11c84fb49f" targetNamespace="http://schemas.microsoft.com/office/2006/metadata/properties" ma:root="true" ma:fieldsID="a47e8fad2e8eb954d83e6663abec1f4b" ns2:_="">
    <xsd:import namespace="bfa65c32-7bbb-4785-abd8-3c11c84fb4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65c32-7bbb-4785-abd8-3c11c84fb4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1E375B-9CB5-4309-B1FC-519751CF564D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bfa65c32-7bbb-4785-abd8-3c11c84fb49f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CE6AE62-C473-4B6D-974E-3E8763858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65c32-7bbb-4785-abd8-3c11c84fb4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6FC0EA-AE4A-4118-A4DA-68A67AAF9D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Android2021</Template>
  <TotalTime>2526</TotalTime>
  <Words>2111</Words>
  <Application>Microsoft Office PowerPoint</Application>
  <PresentationFormat>Presentazione su schermo (4:3)</PresentationFormat>
  <Paragraphs>120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JetBrains Mono</vt:lpstr>
      <vt:lpstr>Karla</vt:lpstr>
      <vt:lpstr>Android2021</vt:lpstr>
      <vt:lpstr>DialogColor -1</vt:lpstr>
      <vt:lpstr>DialogColor -2</vt:lpstr>
      <vt:lpstr>DialogColor -3</vt:lpstr>
      <vt:lpstr>Gestione della seekbar -1</vt:lpstr>
      <vt:lpstr>Gestione della seekbar -2</vt:lpstr>
      <vt:lpstr>Creazione del dialog</vt:lpstr>
      <vt:lpstr>PenDialog</vt:lpstr>
      <vt:lpstr>TextResultActivity -1</vt:lpstr>
      <vt:lpstr>TextResultActivity -2</vt:lpstr>
      <vt:lpstr>Creazione del menu -1</vt:lpstr>
      <vt:lpstr>Creazione del menu -2</vt:lpstr>
      <vt:lpstr>Salvare la nota</vt:lpstr>
      <vt:lpstr>Editare nota</vt:lpstr>
      <vt:lpstr>Ritornare alla nota originale</vt:lpstr>
      <vt:lpstr>Eliminare la nota</vt:lpstr>
      <vt:lpstr>Copiare la nota</vt:lpstr>
      <vt:lpstr>Mettere la nota tra i preferiti</vt:lpstr>
      <vt:lpstr>Salvare la nota tra i preferiti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massimo regoli</dc:creator>
  <cp:lastModifiedBy>gianluca mazzoni</cp:lastModifiedBy>
  <cp:revision>44</cp:revision>
  <dcterms:created xsi:type="dcterms:W3CDTF">2021-04-20T13:48:57Z</dcterms:created>
  <dcterms:modified xsi:type="dcterms:W3CDTF">2021-06-24T14:56:53Z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0x010100FEC235982B21BD4799EB2D1225EE75B3</vt:lpwstr>
  </property>
</Properties>
</file>