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60" r:id="rId7"/>
    <p:sldId id="261" r:id="rId8"/>
    <p:sldId id="262" r:id="rId9"/>
    <p:sldId id="279" r:id="rId10"/>
    <p:sldId id="280" r:id="rId11"/>
    <p:sldId id="284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6" r:id="rId25"/>
    <p:sldId id="274" r:id="rId26"/>
    <p:sldId id="275" r:id="rId27"/>
    <p:sldId id="276" r:id="rId28"/>
    <p:sldId id="277" r:id="rId29"/>
    <p:sldId id="278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FA667-1561-493D-981E-99A0F4EB6CF7}" v="8" dt="2021-06-16T08:57:0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valerio" userId="bc53e82d-fa2d-465a-927f-cae2a5950a88" providerId="ADAL" clId="{C2AFA667-1561-493D-981E-99A0F4EB6CF7}"/>
    <pc:docChg chg="undo redo custSel addSld delSld modSld sldOrd">
      <pc:chgData name="marco valerio" userId="bc53e82d-fa2d-465a-927f-cae2a5950a88" providerId="ADAL" clId="{C2AFA667-1561-493D-981E-99A0F4EB6CF7}" dt="2021-06-16T11:17:24.371" v="10938"/>
      <pc:docMkLst>
        <pc:docMk/>
      </pc:docMkLst>
      <pc:sldChg chg="addSp delSp modSp del mod">
        <pc:chgData name="marco valerio" userId="bc53e82d-fa2d-465a-927f-cae2a5950a88" providerId="ADAL" clId="{C2AFA667-1561-493D-981E-99A0F4EB6CF7}" dt="2021-06-16T09:12:19.161" v="4773" actId="47"/>
        <pc:sldMkLst>
          <pc:docMk/>
          <pc:sldMk cId="1192311956" sldId="256"/>
        </pc:sldMkLst>
        <pc:spChg chg="mod">
          <ac:chgData name="marco valerio" userId="bc53e82d-fa2d-465a-927f-cae2a5950a88" providerId="ADAL" clId="{C2AFA667-1561-493D-981E-99A0F4EB6CF7}" dt="2021-06-16T08:57:05.947" v="2423"/>
          <ac:spMkLst>
            <pc:docMk/>
            <pc:sldMk cId="1192311956" sldId="256"/>
            <ac:spMk id="2" creationId="{E9016173-D10D-4CD8-B887-EE2EDEB0A5DD}"/>
          </ac:spMkLst>
        </pc:spChg>
        <pc:grpChg chg="mod">
          <ac:chgData name="marco valerio" userId="bc53e82d-fa2d-465a-927f-cae2a5950a88" providerId="ADAL" clId="{C2AFA667-1561-493D-981E-99A0F4EB6CF7}" dt="2021-06-16T08:57:06.402" v="2425"/>
          <ac:grpSpMkLst>
            <pc:docMk/>
            <pc:sldMk cId="1192311956" sldId="256"/>
            <ac:grpSpMk id="15" creationId="{478E2CAB-DFA0-4B31-AD03-AB672E97661B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9:00:05.320" v="2463" actId="478"/>
          <ac:graphicFrameMkLst>
            <pc:docMk/>
            <pc:sldMk cId="1192311956" sldId="256"/>
            <ac:graphicFrameMk id="7" creationId="{B5FAEC05-E082-424A-8041-AB33C04C300A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4.432" v="2462" actId="478"/>
          <ac:graphicFrameMkLst>
            <pc:docMk/>
            <pc:sldMk cId="1192311956" sldId="256"/>
            <ac:graphicFrameMk id="8" creationId="{89296383-31D6-4A69-BC4E-EB5513E56562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059" v="2464" actId="478"/>
          <ac:graphicFrameMkLst>
            <pc:docMk/>
            <pc:sldMk cId="1192311956" sldId="256"/>
            <ac:graphicFrameMk id="16" creationId="{1A80EF62-4AFF-444F-BFD0-E5DF959F0FFE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847" v="2465" actId="478"/>
          <ac:graphicFrameMkLst>
            <pc:docMk/>
            <pc:sldMk cId="1192311956" sldId="256"/>
            <ac:graphicFrameMk id="17" creationId="{E471B9DA-8C23-4514-AEDE-BB5498142024}"/>
          </ac:graphicFrameMkLst>
        </pc:graphicFrameChg>
        <pc:inkChg chg="add del mod">
          <ac:chgData name="marco valerio" userId="bc53e82d-fa2d-465a-927f-cae2a5950a88" providerId="ADAL" clId="{C2AFA667-1561-493D-981E-99A0F4EB6CF7}" dt="2021-06-16T08:57:07.362" v="2430" actId="9405"/>
          <ac:inkMkLst>
            <pc:docMk/>
            <pc:sldMk cId="1192311956" sldId="256"/>
            <ac:inkMk id="9" creationId="{3A08CCBB-42F9-48DF-82A5-B02DF2E791FC}"/>
          </ac:inkMkLst>
        </pc:inkChg>
        <pc:inkChg chg="add del mod">
          <ac:chgData name="marco valerio" userId="bc53e82d-fa2d-465a-927f-cae2a5950a88" providerId="ADAL" clId="{C2AFA667-1561-493D-981E-99A0F4EB6CF7}" dt="2021-06-16T08:57:07.186" v="2429" actId="9405"/>
          <ac:inkMkLst>
            <pc:docMk/>
            <pc:sldMk cId="1192311956" sldId="256"/>
            <ac:inkMk id="10" creationId="{A48FFBB3-FAC2-4F8F-9078-1F7690C9560B}"/>
          </ac:inkMkLst>
        </pc:inkChg>
        <pc:inkChg chg="add del mod">
          <ac:chgData name="marco valerio" userId="bc53e82d-fa2d-465a-927f-cae2a5950a88" providerId="ADAL" clId="{C2AFA667-1561-493D-981E-99A0F4EB6CF7}" dt="2021-06-16T08:57:07.009" v="2428" actId="9405"/>
          <ac:inkMkLst>
            <pc:docMk/>
            <pc:sldMk cId="1192311956" sldId="256"/>
            <ac:inkMk id="11" creationId="{9A3A149E-40D8-400C-90EF-50399E45F3D4}"/>
          </ac:inkMkLst>
        </pc:inkChg>
        <pc:inkChg chg="add del mod">
          <ac:chgData name="marco valerio" userId="bc53e82d-fa2d-465a-927f-cae2a5950a88" providerId="ADAL" clId="{C2AFA667-1561-493D-981E-99A0F4EB6CF7}" dt="2021-06-16T08:57:06.833" v="2427" actId="9405"/>
          <ac:inkMkLst>
            <pc:docMk/>
            <pc:sldMk cId="1192311956" sldId="256"/>
            <ac:inkMk id="12" creationId="{153CEE9C-772D-42B3-B778-3EDAA8684E51}"/>
          </ac:inkMkLst>
        </pc:inkChg>
        <pc:inkChg chg="add del mod">
          <ac:chgData name="marco valerio" userId="bc53e82d-fa2d-465a-927f-cae2a5950a88" providerId="ADAL" clId="{C2AFA667-1561-493D-981E-99A0F4EB6CF7}" dt="2021-06-16T08:57:06.617" v="2426" actId="9405"/>
          <ac:inkMkLst>
            <pc:docMk/>
            <pc:sldMk cId="1192311956" sldId="256"/>
            <ac:inkMk id="13" creationId="{7D418DA2-BED0-451B-B37D-907DFC648D58}"/>
          </ac:inkMkLst>
        </pc:inkChg>
        <pc:inkChg chg="add del mod">
          <ac:chgData name="marco valerio" userId="bc53e82d-fa2d-465a-927f-cae2a5950a88" providerId="ADAL" clId="{C2AFA667-1561-493D-981E-99A0F4EB6CF7}" dt="2021-06-16T08:57:06.402" v="2425"/>
          <ac:inkMkLst>
            <pc:docMk/>
            <pc:sldMk cId="1192311956" sldId="256"/>
            <ac:inkMk id="14" creationId="{165C5F7D-2B97-42F1-8555-A02B2B5BB3A4}"/>
          </ac:inkMkLst>
        </pc:inkChg>
      </pc:sldChg>
      <pc:sldChg chg="addSp delSp modSp del mod addAnim delAnim">
        <pc:chgData name="marco valerio" userId="bc53e82d-fa2d-465a-927f-cae2a5950a88" providerId="ADAL" clId="{C2AFA667-1561-493D-981E-99A0F4EB6CF7}" dt="2021-06-16T11:17:18.370" v="10935" actId="47"/>
        <pc:sldMkLst>
          <pc:docMk/>
          <pc:sldMk cId="2507113554" sldId="257"/>
        </pc:sldMkLst>
        <pc:spChg chg="mod">
          <ac:chgData name="marco valerio" userId="bc53e82d-fa2d-465a-927f-cae2a5950a88" providerId="ADAL" clId="{C2AFA667-1561-493D-981E-99A0F4EB6CF7}" dt="2021-06-16T11:17:04.915" v="10923" actId="20577"/>
          <ac:spMkLst>
            <pc:docMk/>
            <pc:sldMk cId="2507113554" sldId="257"/>
            <ac:spMk id="2" creationId="{7DF3C6E0-A29D-49A1-9E2A-877FFDB178A0}"/>
          </ac:spMkLst>
        </pc:spChg>
        <pc:spChg chg="mod">
          <ac:chgData name="marco valerio" userId="bc53e82d-fa2d-465a-927f-cae2a5950a88" providerId="ADAL" clId="{C2AFA667-1561-493D-981E-99A0F4EB6CF7}" dt="2021-06-16T09:07:39.353" v="3771" actId="20577"/>
          <ac:spMkLst>
            <pc:docMk/>
            <pc:sldMk cId="2507113554" sldId="257"/>
            <ac:spMk id="6" creationId="{E3B7EB51-BEF4-416D-8D84-02BB688FAFAC}"/>
          </ac:spMkLst>
        </pc:spChg>
        <pc:grpChg chg="mod">
          <ac:chgData name="marco valerio" userId="bc53e82d-fa2d-465a-927f-cae2a5950a88" providerId="ADAL" clId="{C2AFA667-1561-493D-981E-99A0F4EB6CF7}" dt="2021-06-16T08:46:46.177" v="2339"/>
          <ac:grpSpMkLst>
            <pc:docMk/>
            <pc:sldMk cId="2507113554" sldId="257"/>
            <ac:grpSpMk id="10" creationId="{2B8D7AC5-B917-49C7-9EC1-C2329BCEF2A1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8:49:48.667" v="2360" actId="478"/>
          <ac:graphicFrameMkLst>
            <pc:docMk/>
            <pc:sldMk cId="2507113554" sldId="257"/>
            <ac:graphicFrameMk id="16" creationId="{DCE29E2F-F9D6-4F72-B5FD-7A3E9AD276A0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33.520" v="2369" actId="478"/>
          <ac:graphicFrameMkLst>
            <pc:docMk/>
            <pc:sldMk cId="2507113554" sldId="257"/>
            <ac:graphicFrameMk id="17" creationId="{D40ADF78-D2A8-47B2-B4BE-815B6EB363A7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55.779" v="2373" actId="478"/>
          <ac:graphicFrameMkLst>
            <pc:docMk/>
            <pc:sldMk cId="2507113554" sldId="257"/>
            <ac:graphicFrameMk id="18" creationId="{6DEC6491-C487-4616-AC22-D813ABCB6416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2:58.794" v="2377" actId="478"/>
          <ac:graphicFrameMkLst>
            <pc:docMk/>
            <pc:sldMk cId="2507113554" sldId="257"/>
            <ac:graphicFrameMk id="19" creationId="{E6D3F397-2187-4EAE-AC69-F2E757A49CA7}"/>
          </ac:graphicFrameMkLst>
        </pc:graphicFrameChg>
        <pc:inkChg chg="add del mod">
          <ac:chgData name="marco valerio" userId="bc53e82d-fa2d-465a-927f-cae2a5950a88" providerId="ADAL" clId="{C2AFA667-1561-493D-981E-99A0F4EB6CF7}" dt="2021-06-16T08:46:46.816" v="2341" actId="9405"/>
          <ac:inkMkLst>
            <pc:docMk/>
            <pc:sldMk cId="2507113554" sldId="257"/>
            <ac:inkMk id="7" creationId="{982F7F63-9D62-4BFB-B261-2F2E967D8A4B}"/>
          </ac:inkMkLst>
        </pc:inkChg>
        <pc:inkChg chg="add del mod">
          <ac:chgData name="marco valerio" userId="bc53e82d-fa2d-465a-927f-cae2a5950a88" providerId="ADAL" clId="{C2AFA667-1561-493D-981E-99A0F4EB6CF7}" dt="2021-06-16T08:46:46.520" v="2340" actId="9405"/>
          <ac:inkMkLst>
            <pc:docMk/>
            <pc:sldMk cId="2507113554" sldId="257"/>
            <ac:inkMk id="8" creationId="{7704C57C-D488-41D8-8005-9FE12A06C6D2}"/>
          </ac:inkMkLst>
        </pc:inkChg>
        <pc:inkChg chg="add del mod">
          <ac:chgData name="marco valerio" userId="bc53e82d-fa2d-465a-927f-cae2a5950a88" providerId="ADAL" clId="{C2AFA667-1561-493D-981E-99A0F4EB6CF7}" dt="2021-06-16T08:46:46.177" v="2339"/>
          <ac:inkMkLst>
            <pc:docMk/>
            <pc:sldMk cId="2507113554" sldId="257"/>
            <ac:inkMk id="9" creationId="{F512FAF0-1C4D-484A-AFF2-9B9B5BA4F358}"/>
          </ac:inkMkLst>
        </pc:inkChg>
        <pc:inkChg chg="add del">
          <ac:chgData name="marco valerio" userId="bc53e82d-fa2d-465a-927f-cae2a5950a88" providerId="ADAL" clId="{C2AFA667-1561-493D-981E-99A0F4EB6CF7}" dt="2021-06-16T08:47:50.528" v="2351" actId="9405"/>
          <ac:inkMkLst>
            <pc:docMk/>
            <pc:sldMk cId="2507113554" sldId="257"/>
            <ac:inkMk id="11" creationId="{56258CF6-C099-4B67-9DDE-B3852C546460}"/>
          </ac:inkMkLst>
        </pc:inkChg>
        <pc:inkChg chg="add del">
          <ac:chgData name="marco valerio" userId="bc53e82d-fa2d-465a-927f-cae2a5950a88" providerId="ADAL" clId="{C2AFA667-1561-493D-981E-99A0F4EB6CF7}" dt="2021-06-16T08:47:50.272" v="2350" actId="9405"/>
          <ac:inkMkLst>
            <pc:docMk/>
            <pc:sldMk cId="2507113554" sldId="257"/>
            <ac:inkMk id="12" creationId="{C2F2D4E4-F3C5-4C34-A2AE-3A002F1F84A1}"/>
          </ac:inkMkLst>
        </pc:inkChg>
        <pc:inkChg chg="add del">
          <ac:chgData name="marco valerio" userId="bc53e82d-fa2d-465a-927f-cae2a5950a88" providerId="ADAL" clId="{C2AFA667-1561-493D-981E-99A0F4EB6CF7}" dt="2021-06-16T08:47:49.961" v="2349" actId="9405"/>
          <ac:inkMkLst>
            <pc:docMk/>
            <pc:sldMk cId="2507113554" sldId="257"/>
            <ac:inkMk id="13" creationId="{C797B918-A5AA-47B6-A503-A6A111FE55FD}"/>
          </ac:inkMkLst>
        </pc:inkChg>
        <pc:inkChg chg="add del">
          <ac:chgData name="marco valerio" userId="bc53e82d-fa2d-465a-927f-cae2a5950a88" providerId="ADAL" clId="{C2AFA667-1561-493D-981E-99A0F4EB6CF7}" dt="2021-06-16T08:47:49.696" v="2348" actId="9405"/>
          <ac:inkMkLst>
            <pc:docMk/>
            <pc:sldMk cId="2507113554" sldId="257"/>
            <ac:inkMk id="14" creationId="{6DA6E8D1-F98F-49E5-9870-06BA3A039EB6}"/>
          </ac:inkMkLst>
        </pc:inkChg>
        <pc:inkChg chg="add del">
          <ac:chgData name="marco valerio" userId="bc53e82d-fa2d-465a-927f-cae2a5950a88" providerId="ADAL" clId="{C2AFA667-1561-493D-981E-99A0F4EB6CF7}" dt="2021-06-16T08:47:49.408" v="2347" actId="9405"/>
          <ac:inkMkLst>
            <pc:docMk/>
            <pc:sldMk cId="2507113554" sldId="257"/>
            <ac:inkMk id="15" creationId="{7ADA2F99-51E2-415D-BFB6-2DA761145874}"/>
          </ac:inkMkLst>
        </pc:inkChg>
      </pc:sldChg>
      <pc:sldChg chg="modSp new del mod">
        <pc:chgData name="marco valerio" userId="bc53e82d-fa2d-465a-927f-cae2a5950a88" providerId="ADAL" clId="{C2AFA667-1561-493D-981E-99A0F4EB6CF7}" dt="2021-06-16T11:17:07.367" v="10924" actId="47"/>
        <pc:sldMkLst>
          <pc:docMk/>
          <pc:sldMk cId="1897883162" sldId="258"/>
        </pc:sldMkLst>
        <pc:spChg chg="mod">
          <ac:chgData name="marco valerio" userId="bc53e82d-fa2d-465a-927f-cae2a5950a88" providerId="ADAL" clId="{C2AFA667-1561-493D-981E-99A0F4EB6CF7}" dt="2021-06-16T09:13:01.786" v="4844" actId="20577"/>
          <ac:spMkLst>
            <pc:docMk/>
            <pc:sldMk cId="1897883162" sldId="258"/>
            <ac:spMk id="2" creationId="{2E803AC2-C75C-4E95-9D9F-9128473E9236}"/>
          </ac:spMkLst>
        </pc:spChg>
        <pc:spChg chg="mod">
          <ac:chgData name="marco valerio" userId="bc53e82d-fa2d-465a-927f-cae2a5950a88" providerId="ADAL" clId="{C2AFA667-1561-493D-981E-99A0F4EB6CF7}" dt="2021-06-16T09:11:15.530" v="4695" actId="20577"/>
          <ac:spMkLst>
            <pc:docMk/>
            <pc:sldMk cId="1897883162" sldId="258"/>
            <ac:spMk id="6" creationId="{B22EC955-44F6-482B-A965-FCAFA5883AF1}"/>
          </ac:spMkLst>
        </pc:spChg>
      </pc:sldChg>
      <pc:sldChg chg="new">
        <pc:chgData name="marco valerio" userId="bc53e82d-fa2d-465a-927f-cae2a5950a88" providerId="ADAL" clId="{C2AFA667-1561-493D-981E-99A0F4EB6CF7}" dt="2021-06-16T11:17:14.659" v="10934" actId="680"/>
        <pc:sldMkLst>
          <pc:docMk/>
          <pc:sldMk cId="3307472254" sldId="258"/>
        </pc:sldMkLst>
      </pc:sldChg>
      <pc:sldChg chg="new ord">
        <pc:chgData name="marco valerio" userId="bc53e82d-fa2d-465a-927f-cae2a5950a88" providerId="ADAL" clId="{C2AFA667-1561-493D-981E-99A0F4EB6CF7}" dt="2021-06-16T11:17:24.371" v="10938"/>
        <pc:sldMkLst>
          <pc:docMk/>
          <pc:sldMk cId="999432458" sldId="259"/>
        </pc:sldMkLst>
      </pc:sldChg>
      <pc:sldChg chg="modSp new del mod">
        <pc:chgData name="marco valerio" userId="bc53e82d-fa2d-465a-927f-cae2a5950a88" providerId="ADAL" clId="{C2AFA667-1561-493D-981E-99A0F4EB6CF7}" dt="2021-06-16T11:17:08.015" v="10925" actId="47"/>
        <pc:sldMkLst>
          <pc:docMk/>
          <pc:sldMk cId="3945759309" sldId="259"/>
        </pc:sldMkLst>
        <pc:spChg chg="mod">
          <ac:chgData name="marco valerio" userId="bc53e82d-fa2d-465a-927f-cae2a5950a88" providerId="ADAL" clId="{C2AFA667-1561-493D-981E-99A0F4EB6CF7}" dt="2021-06-16T09:11:46.737" v="4772" actId="20577"/>
          <ac:spMkLst>
            <pc:docMk/>
            <pc:sldMk cId="3945759309" sldId="259"/>
            <ac:spMk id="2" creationId="{F4CDBCBC-C963-4D77-ABF8-7BF9E6775233}"/>
          </ac:spMkLst>
        </pc:spChg>
        <pc:spChg chg="mod">
          <ac:chgData name="marco valerio" userId="bc53e82d-fa2d-465a-927f-cae2a5950a88" providerId="ADAL" clId="{C2AFA667-1561-493D-981E-99A0F4EB6CF7}" dt="2021-06-16T09:14:35.049" v="5060" actId="20577"/>
          <ac:spMkLst>
            <pc:docMk/>
            <pc:sldMk cId="3945759309" sldId="259"/>
            <ac:spMk id="6" creationId="{47041F0D-48EA-4BDE-B1F7-4C4EB3072E00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223" v="10926" actId="47"/>
        <pc:sldMkLst>
          <pc:docMk/>
          <pc:sldMk cId="2385781254" sldId="260"/>
        </pc:sldMkLst>
        <pc:spChg chg="mod">
          <ac:chgData name="marco valerio" userId="bc53e82d-fa2d-465a-927f-cae2a5950a88" providerId="ADAL" clId="{C2AFA667-1561-493D-981E-99A0F4EB6CF7}" dt="2021-06-16T09:31:55.515" v="5111" actId="20577"/>
          <ac:spMkLst>
            <pc:docMk/>
            <pc:sldMk cId="2385781254" sldId="260"/>
            <ac:spMk id="2" creationId="{F43A4EED-F509-4200-BAE1-8CB6610A76F9}"/>
          </ac:spMkLst>
        </pc:spChg>
        <pc:spChg chg="mod">
          <ac:chgData name="marco valerio" userId="bc53e82d-fa2d-465a-927f-cae2a5950a88" providerId="ADAL" clId="{C2AFA667-1561-493D-981E-99A0F4EB6CF7}" dt="2021-06-16T09:52:47.151" v="6193" actId="20577"/>
          <ac:spMkLst>
            <pc:docMk/>
            <pc:sldMk cId="2385781254" sldId="260"/>
            <ac:spMk id="6" creationId="{FAADEE87-557A-43E4-A62C-AB7413511F7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440" v="10927" actId="47"/>
        <pc:sldMkLst>
          <pc:docMk/>
          <pc:sldMk cId="356052126" sldId="261"/>
        </pc:sldMkLst>
        <pc:spChg chg="mod">
          <ac:chgData name="marco valerio" userId="bc53e82d-fa2d-465a-927f-cae2a5950a88" providerId="ADAL" clId="{C2AFA667-1561-493D-981E-99A0F4EB6CF7}" dt="2021-06-16T09:53:06.496" v="6218" actId="20577"/>
          <ac:spMkLst>
            <pc:docMk/>
            <pc:sldMk cId="356052126" sldId="261"/>
            <ac:spMk id="2" creationId="{84D2F2F6-4F43-4EE6-8928-5F94004FA045}"/>
          </ac:spMkLst>
        </pc:spChg>
        <pc:spChg chg="mod">
          <ac:chgData name="marco valerio" userId="bc53e82d-fa2d-465a-927f-cae2a5950a88" providerId="ADAL" clId="{C2AFA667-1561-493D-981E-99A0F4EB6CF7}" dt="2021-06-16T10:00:22.492" v="7172" actId="20577"/>
          <ac:spMkLst>
            <pc:docMk/>
            <pc:sldMk cId="356052126" sldId="261"/>
            <ac:spMk id="6" creationId="{4AC0B744-8ED3-4B78-883D-A06E61361691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656" v="10928" actId="47"/>
        <pc:sldMkLst>
          <pc:docMk/>
          <pc:sldMk cId="1409224558" sldId="262"/>
        </pc:sldMkLst>
        <pc:spChg chg="mod">
          <ac:chgData name="marco valerio" userId="bc53e82d-fa2d-465a-927f-cae2a5950a88" providerId="ADAL" clId="{C2AFA667-1561-493D-981E-99A0F4EB6CF7}" dt="2021-06-16T09:56:20.960" v="6698" actId="20577"/>
          <ac:spMkLst>
            <pc:docMk/>
            <pc:sldMk cId="1409224558" sldId="262"/>
            <ac:spMk id="2" creationId="{39CCF4B5-DE60-4184-A6ED-EEB933C34012}"/>
          </ac:spMkLst>
        </pc:spChg>
        <pc:spChg chg="mod">
          <ac:chgData name="marco valerio" userId="bc53e82d-fa2d-465a-927f-cae2a5950a88" providerId="ADAL" clId="{C2AFA667-1561-493D-981E-99A0F4EB6CF7}" dt="2021-06-16T10:06:05.633" v="7769" actId="20577"/>
          <ac:spMkLst>
            <pc:docMk/>
            <pc:sldMk cId="1409224558" sldId="262"/>
            <ac:spMk id="6" creationId="{6E1635A6-9EC2-46DA-A1E0-7DE123D32725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5:00.006" v="10753" actId="47"/>
        <pc:sldMkLst>
          <pc:docMk/>
          <pc:sldMk cId="2000361484" sldId="263"/>
        </pc:sldMkLst>
        <pc:spChg chg="mod">
          <ac:chgData name="marco valerio" userId="bc53e82d-fa2d-465a-927f-cae2a5950a88" providerId="ADAL" clId="{C2AFA667-1561-493D-981E-99A0F4EB6CF7}" dt="2021-06-16T10:06:36.233" v="7852" actId="20577"/>
          <ac:spMkLst>
            <pc:docMk/>
            <pc:sldMk cId="2000361484" sldId="263"/>
            <ac:spMk id="2" creationId="{3B5F07D0-E480-45C1-98F0-FACC2F59044E}"/>
          </ac:spMkLst>
        </pc:spChg>
        <pc:spChg chg="mod">
          <ac:chgData name="marco valerio" userId="bc53e82d-fa2d-465a-927f-cae2a5950a88" providerId="ADAL" clId="{C2AFA667-1561-493D-981E-99A0F4EB6CF7}" dt="2021-06-16T10:15:50.865" v="7876" actId="20577"/>
          <ac:spMkLst>
            <pc:docMk/>
            <pc:sldMk cId="2000361484" sldId="263"/>
            <ac:spMk id="6" creationId="{41C79637-7FC6-4A70-8B36-804D9E204605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854" v="10929" actId="47"/>
        <pc:sldMkLst>
          <pc:docMk/>
          <pc:sldMk cId="217321541" sldId="264"/>
        </pc:sldMkLst>
        <pc:spChg chg="mod">
          <ac:chgData name="marco valerio" userId="bc53e82d-fa2d-465a-927f-cae2a5950a88" providerId="ADAL" clId="{C2AFA667-1561-493D-981E-99A0F4EB6CF7}" dt="2021-06-16T10:16:02.274" v="7895" actId="20577"/>
          <ac:spMkLst>
            <pc:docMk/>
            <pc:sldMk cId="217321541" sldId="264"/>
            <ac:spMk id="2" creationId="{B7361EA6-3392-44BE-99C8-25465B3902B5}"/>
          </ac:spMkLst>
        </pc:spChg>
        <pc:spChg chg="mod">
          <ac:chgData name="marco valerio" userId="bc53e82d-fa2d-465a-927f-cae2a5950a88" providerId="ADAL" clId="{C2AFA667-1561-493D-981E-99A0F4EB6CF7}" dt="2021-06-16T10:24:09.939" v="8445" actId="20577"/>
          <ac:spMkLst>
            <pc:docMk/>
            <pc:sldMk cId="217321541" sldId="264"/>
            <ac:spMk id="6" creationId="{B5624F5D-63A7-4150-B53F-D33CC91D1E5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046" v="10930" actId="47"/>
        <pc:sldMkLst>
          <pc:docMk/>
          <pc:sldMk cId="2764562208" sldId="265"/>
        </pc:sldMkLst>
        <pc:spChg chg="mod">
          <ac:chgData name="marco valerio" userId="bc53e82d-fa2d-465a-927f-cae2a5950a88" providerId="ADAL" clId="{C2AFA667-1561-493D-981E-99A0F4EB6CF7}" dt="2021-06-16T10:25:14.506" v="8461" actId="20577"/>
          <ac:spMkLst>
            <pc:docMk/>
            <pc:sldMk cId="2764562208" sldId="265"/>
            <ac:spMk id="2" creationId="{8C4ABEB4-E90C-4A47-99CF-2BE88562F820}"/>
          </ac:spMkLst>
        </pc:spChg>
        <pc:spChg chg="mod">
          <ac:chgData name="marco valerio" userId="bc53e82d-fa2d-465a-927f-cae2a5950a88" providerId="ADAL" clId="{C2AFA667-1561-493D-981E-99A0F4EB6CF7}" dt="2021-06-16T10:31:57.171" v="9278" actId="20577"/>
          <ac:spMkLst>
            <pc:docMk/>
            <pc:sldMk cId="2764562208" sldId="265"/>
            <ac:spMk id="6" creationId="{78E40AE5-6EFC-404E-A1BE-D647CE6FAC0A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214" v="10931" actId="47"/>
        <pc:sldMkLst>
          <pc:docMk/>
          <pc:sldMk cId="3423561581" sldId="266"/>
        </pc:sldMkLst>
        <pc:spChg chg="mod">
          <ac:chgData name="marco valerio" userId="bc53e82d-fa2d-465a-927f-cae2a5950a88" providerId="ADAL" clId="{C2AFA667-1561-493D-981E-99A0F4EB6CF7}" dt="2021-06-16T10:29:23.779" v="8799" actId="20577"/>
          <ac:spMkLst>
            <pc:docMk/>
            <pc:sldMk cId="3423561581" sldId="266"/>
            <ac:spMk id="2" creationId="{2347DC4D-FA66-4A08-9C99-F0FD5A6DF5C4}"/>
          </ac:spMkLst>
        </pc:spChg>
        <pc:spChg chg="mod">
          <ac:chgData name="marco valerio" userId="bc53e82d-fa2d-465a-927f-cae2a5950a88" providerId="ADAL" clId="{C2AFA667-1561-493D-981E-99A0F4EB6CF7}" dt="2021-06-16T10:32:25.019" v="9335" actId="20577"/>
          <ac:spMkLst>
            <pc:docMk/>
            <pc:sldMk cId="3423561581" sldId="266"/>
            <ac:spMk id="6" creationId="{ADCADC73-A981-44CA-B595-895401267AD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500" v="10932" actId="47"/>
        <pc:sldMkLst>
          <pc:docMk/>
          <pc:sldMk cId="870621445" sldId="267"/>
        </pc:sldMkLst>
        <pc:spChg chg="mod">
          <ac:chgData name="marco valerio" userId="bc53e82d-fa2d-465a-927f-cae2a5950a88" providerId="ADAL" clId="{C2AFA667-1561-493D-981E-99A0F4EB6CF7}" dt="2021-06-16T10:45:41.892" v="10770" actId="20577"/>
          <ac:spMkLst>
            <pc:docMk/>
            <pc:sldMk cId="870621445" sldId="267"/>
            <ac:spMk id="2" creationId="{4A50B908-05B8-438C-B532-8AA65C224A6F}"/>
          </ac:spMkLst>
        </pc:spChg>
        <pc:spChg chg="mod">
          <ac:chgData name="marco valerio" userId="bc53e82d-fa2d-465a-927f-cae2a5950a88" providerId="ADAL" clId="{C2AFA667-1561-493D-981E-99A0F4EB6CF7}" dt="2021-06-16T10:43:53.549" v="10738" actId="20577"/>
          <ac:spMkLst>
            <pc:docMk/>
            <pc:sldMk cId="870621445" sldId="267"/>
            <ac:spMk id="6" creationId="{9EBCA28C-C317-43F7-90B7-931ECB95543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10.006" v="10933" actId="47"/>
        <pc:sldMkLst>
          <pc:docMk/>
          <pc:sldMk cId="368643668" sldId="268"/>
        </pc:sldMkLst>
        <pc:spChg chg="mod">
          <ac:chgData name="marco valerio" userId="bc53e82d-fa2d-465a-927f-cae2a5950a88" providerId="ADAL" clId="{C2AFA667-1561-493D-981E-99A0F4EB6CF7}" dt="2021-06-16T10:45:38.875" v="10768" actId="20577"/>
          <ac:spMkLst>
            <pc:docMk/>
            <pc:sldMk cId="368643668" sldId="268"/>
            <ac:spMk id="2" creationId="{AEBEAD83-51E1-4EE6-AAF0-7E5F3A7B8BBB}"/>
          </ac:spMkLst>
        </pc:spChg>
        <pc:spChg chg="mod">
          <ac:chgData name="marco valerio" userId="bc53e82d-fa2d-465a-927f-cae2a5950a88" providerId="ADAL" clId="{C2AFA667-1561-493D-981E-99A0F4EB6CF7}" dt="2021-06-16T10:48:51.054" v="10922" actId="20577"/>
          <ac:spMkLst>
            <pc:docMk/>
            <pc:sldMk cId="368643668" sldId="268"/>
            <ac:spMk id="6" creationId="{A3C9D9ED-F132-4683-B2C9-DD9AAC402528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4:57.184" v="10752" actId="47"/>
        <pc:sldMkLst>
          <pc:docMk/>
          <pc:sldMk cId="3959066704" sldId="268"/>
        </pc:sldMkLst>
        <pc:spChg chg="mod">
          <ac:chgData name="marco valerio" userId="bc53e82d-fa2d-465a-927f-cae2a5950a88" providerId="ADAL" clId="{C2AFA667-1561-493D-981E-99A0F4EB6CF7}" dt="2021-06-16T10:44:07.131" v="10751" actId="20577"/>
          <ac:spMkLst>
            <pc:docMk/>
            <pc:sldMk cId="3959066704" sldId="268"/>
            <ac:spMk id="2" creationId="{5D953C86-0531-48BC-BC80-AD99CC4BA6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04EA2DB-1314-4DF4-94FB-9EE36696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8362950" cy="46735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>
                <a:latin typeface="+mn-lt"/>
              </a:defRPr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391570" y="2767807"/>
            <a:ext cx="6040439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err="1"/>
              <a:t>CodeLab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136524"/>
            <a:ext cx="7691719" cy="60404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0360B4-E7A1-4448-B245-41E6B05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647-9F98-4F3B-BE46-7CDECE950A8D}" type="datetime1">
              <a:rPr lang="it-IT" smtClean="0"/>
              <a:t>25/06/2021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3312A2-CF0D-4C97-BE7C-03A12F7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4FD36C-A1F2-4274-BB2F-12410952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4E8AFD-8898-4718-9A48-025F2B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401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8B32-FABF-422D-89BB-9239702D2D84}" type="datetime1">
              <a:rPr lang="it-IT" smtClean="0"/>
              <a:t>25/06/2021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5647-9F98-4F3B-BE46-7CDECE950A8D}" type="datetime1">
              <a:rPr lang="it-IT" smtClean="0"/>
              <a:t>25/06/2021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anose="020B000403050303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8BFD6-0B5E-4CF1-B77D-7227929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2F38C3-A7E8-4AB6-990C-BEDF613B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10D06-D15A-4678-B618-57979629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34D69E-CD2C-4D71-8307-E3A8DE6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C4150CA-122C-4B61-8693-4BBC4FB38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Permette all’utente di poter scrivere a mano su una </a:t>
            </a:r>
            <a:r>
              <a:rPr lang="it-IT" dirty="0" err="1"/>
              <a:t>whiteboard</a:t>
            </a:r>
            <a:r>
              <a:rPr lang="it-IT" dirty="0"/>
              <a:t> e digitalizzare il testo sotto forma di una Nota all’interno della nostra App.</a:t>
            </a:r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possono essere memorizzate sul dispositivo per essere modificate successivamente</a:t>
            </a:r>
          </a:p>
          <a:p>
            <a:r>
              <a:rPr lang="it-IT" dirty="0"/>
              <a:t>Sono disponibili più di 300 linguaggi per la digitalizzazione.</a:t>
            </a:r>
          </a:p>
        </p:txBody>
      </p:sp>
    </p:spTree>
    <p:extLst>
      <p:ext uri="{BB962C8B-B14F-4D97-AF65-F5344CB8AC3E}">
        <p14:creationId xmlns:p14="http://schemas.microsoft.com/office/powerpoint/2010/main" val="330747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F7AE0-800C-4FBF-BBB5-805760FA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F0F9F2-12BE-4E83-AEBD-4D93D0D1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4B278C-921F-4A8D-87F1-1280FAF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7B2A11-8E77-43BA-AB61-B5666F5D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C0A3EA4-E7A9-498D-B605-72ECC1A48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è una classe che estende </a:t>
            </a:r>
            <a:r>
              <a:rPr lang="it-IT" dirty="0" err="1"/>
              <a:t>View</a:t>
            </a:r>
            <a:r>
              <a:rPr lang="it-IT" dirty="0"/>
              <a:t>. Offre uno spazio bianco dove l’utente può disegnare.</a:t>
            </a:r>
          </a:p>
          <a:p>
            <a:r>
              <a:rPr lang="it-IT" dirty="0"/>
              <a:t>Una </a:t>
            </a:r>
            <a:r>
              <a:rPr lang="it-IT" dirty="0" err="1"/>
              <a:t>Whiteboard</a:t>
            </a:r>
            <a:r>
              <a:rPr lang="it-IT" dirty="0"/>
              <a:t> è autosufficiente e gestisce automaticamente la comunicazione con le classi responsabili della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Offre dei metodi per il salvataggio sullo storage del device e ripristino di dati salvati.</a:t>
            </a:r>
          </a:p>
        </p:txBody>
      </p:sp>
    </p:spTree>
    <p:extLst>
      <p:ext uri="{BB962C8B-B14F-4D97-AF65-F5344CB8AC3E}">
        <p14:creationId xmlns:p14="http://schemas.microsoft.com/office/powerpoint/2010/main" val="18149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1FCEB-2D6D-438D-BD70-C3A08641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1137EE-78FD-48C4-B9DD-63BA501B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D1B94C-282F-427E-8818-6025C9F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028823-84CB-40C6-85EC-16CDFDC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4D60E74-AAB2-4341-BEBE-7A07B4562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operare una </a:t>
            </a:r>
            <a:r>
              <a:rPr lang="it-IT" dirty="0" err="1"/>
              <a:t>Whiteboard</a:t>
            </a:r>
            <a:r>
              <a:rPr lang="it-IT" dirty="0"/>
              <a:t> ha bisogno di un </a:t>
            </a:r>
            <a:r>
              <a:rPr lang="it-IT" dirty="0" err="1"/>
              <a:t>DigitalInkManager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Per consentire all’utente di disegnare viene fatto l’</a:t>
            </a:r>
            <a:r>
              <a:rPr lang="it-IT" dirty="0" err="1"/>
              <a:t>override</a:t>
            </a:r>
            <a:r>
              <a:rPr lang="it-IT" dirty="0"/>
              <a:t> del metodo </a:t>
            </a:r>
            <a:r>
              <a:rPr lang="it-IT" dirty="0" err="1"/>
              <a:t>onTouchEvent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1E537F-5764-4709-A0CF-6C8669E5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605812"/>
            <a:ext cx="443014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setDigitalInkManager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DigitalInkManager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digInkManager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7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E5D96-856D-49F2-9E70-CEAA635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AD5C8A-A27E-4D36-911A-5D063EAB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FAEF7C-CE30-4B38-AAD4-0BD1DE67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3CA27D-987D-48D2-BDB4-EB502C45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CFEABE-475C-49E8-AAD7-3CA58D0C810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221035"/>
            <a:ext cx="8071467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override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onTouchEvent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(event: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performClick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action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actionMasked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drawingMode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DrawingMode.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when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(action)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ACTION_DOWN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.moveTo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ACTION_MOVE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ACTION_UP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drawCanvas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.drawPath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Inform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manager of the event.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returns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true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only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new stroke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has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been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added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 In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case the stroke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stored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with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associated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.addTouchEvent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invalidate()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6B2EE-84FC-4D95-B151-8ACE8935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3BF3B7-83E9-472B-BC2F-5DD6EEB1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AC43A4-471B-4C3A-BAB3-6081DD3D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EAE754-A19F-4766-B88B-EAACFCAB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748AE1-6A63-4631-8E24-0179A6E7E83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2058315"/>
            <a:ext cx="660950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Erase mode: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Search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among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one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point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corresponding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the touch event by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building a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rectangle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around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each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verifying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rectangle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point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until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][i].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.computeBounds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rect.contains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x,y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*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Notify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manager of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removal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detected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stroke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][i].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erase(i)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false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7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8C989-6346-4133-9829-76C1EEC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3E0342-7628-4BE5-9F9D-05693B7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4CF78-9C36-4651-BF57-428DF2D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7552EE-2CC6-43F4-ACA9-BD4C6EB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1903472-875B-4C4C-AA6B-748D92527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E’ possibile aggiungere più di una pagina in una </a:t>
            </a:r>
            <a:r>
              <a:rPr lang="it-IT" dirty="0" err="1"/>
              <a:t>whiteboard</a:t>
            </a:r>
            <a:r>
              <a:rPr lang="it-IT" dirty="0"/>
              <a:t>, muoversi tra le pagine e rimuoverle tramite questi bottoni</a:t>
            </a:r>
          </a:p>
        </p:txBody>
      </p:sp>
      <p:pic>
        <p:nvPicPr>
          <p:cNvPr id="8" name="Immagine 7" descr="bottoni pagine">
            <a:extLst>
              <a:ext uri="{FF2B5EF4-FFF2-40B4-BE49-F238E27FC236}">
                <a16:creationId xmlns:a16="http://schemas.microsoft.com/office/drawing/2014/main" id="{986259FE-2BF8-4F62-992B-D117E549A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219402"/>
            <a:ext cx="427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AD60F-7DDA-48C6-A6BC-3CEB34C7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34CC4-EF01-45BB-8EFD-ADFB9249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C4490D-48C4-47E8-8291-3F7B1EB2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6BEA0A-4714-4784-8BAB-F86D9494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6EDA43E-F736-47BF-84CD-9C30B18C2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aggiungere una pagina o spostarsi in avanti: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spostarsi indietro: </a:t>
            </a:r>
          </a:p>
          <a:p>
            <a:endParaRPr lang="it-I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8445205-03B4-4B4C-90A0-8AA1B5FA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00072"/>
            <a:ext cx="625154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nextPage(){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.add(ArrayList())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.add(ArrayList())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.newPage()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onSizeChanged(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CF7A528-256E-4891-9761-8DBEDF96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3925791"/>
            <a:ext cx="383672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prevPage(): Boolean{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return false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onSizeChanged(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8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D6BD0-373D-47E6-97A2-4C182A3A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08466C-D7A3-4454-8254-BB79A9A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ABBEF4-0146-45AF-838C-0871A513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179413-88F7-41D3-89E3-D6DB3DE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23CEABA-507C-429E-B2C4-A067E1651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rimuovere una pagina:</a:t>
            </a: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BA399D-F47F-4851-9788-4BF35D0E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2064396"/>
            <a:ext cx="79810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allows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remove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page.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only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present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then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new one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created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removePage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.removeAt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.removeAt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&amp;&amp;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.isEmpty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&amp;&amp;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.isEmpty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.deletePage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onSizeChanged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invalidate()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51E9C-4320-429E-ABC1-A6F3128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13A1E6-4744-450F-B679-D677841D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B62502-B223-444D-8C30-62E4CFA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95A6C2-D85A-43D9-B213-4050F8F9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A63479F-5ACA-4CFB-9CE8-3D6F85D0B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E’ possibile salvare una </a:t>
            </a:r>
            <a:r>
              <a:rPr lang="it-IT" dirty="0" err="1"/>
              <a:t>Whiteboard</a:t>
            </a:r>
            <a:r>
              <a:rPr lang="it-IT" dirty="0"/>
              <a:t> o ripristinarne una sfruttando i </a:t>
            </a:r>
            <a:r>
              <a:rPr lang="it-IT" dirty="0" err="1"/>
              <a:t>WhiteboardMetadata</a:t>
            </a:r>
            <a:r>
              <a:rPr lang="it-IT" dirty="0"/>
              <a:t> e la classe </a:t>
            </a:r>
            <a:r>
              <a:rPr lang="it-IT" dirty="0" err="1"/>
              <a:t>SaveManager</a:t>
            </a:r>
            <a:r>
              <a:rPr lang="it-IT" dirty="0"/>
              <a:t>. Una </a:t>
            </a:r>
            <a:r>
              <a:rPr lang="it-IT" dirty="0" err="1"/>
              <a:t>Whiteboard</a:t>
            </a:r>
            <a:r>
              <a:rPr lang="it-IT" dirty="0"/>
              <a:t> viene salvata in formato </a:t>
            </a:r>
            <a:r>
              <a:rPr lang="it-IT" dirty="0" err="1"/>
              <a:t>json</a:t>
            </a:r>
            <a:r>
              <a:rPr lang="it-IT" dirty="0"/>
              <a:t>.</a:t>
            </a:r>
          </a:p>
          <a:p>
            <a:r>
              <a:rPr lang="it-IT" dirty="0"/>
              <a:t>Offre un metodo </a:t>
            </a:r>
            <a:r>
              <a:rPr lang="it-IT" dirty="0" err="1"/>
              <a:t>saveBoard</a:t>
            </a:r>
            <a:r>
              <a:rPr lang="it-IT" dirty="0"/>
              <a:t> per il salvataggio e un metodo </a:t>
            </a:r>
            <a:r>
              <a:rPr lang="it-IT" dirty="0" err="1"/>
              <a:t>setContent</a:t>
            </a:r>
            <a:r>
              <a:rPr lang="it-IT" dirty="0"/>
              <a:t> per il ripristino</a:t>
            </a:r>
          </a:p>
        </p:txBody>
      </p:sp>
    </p:spTree>
    <p:extLst>
      <p:ext uri="{BB962C8B-B14F-4D97-AF65-F5344CB8AC3E}">
        <p14:creationId xmlns:p14="http://schemas.microsoft.com/office/powerpoint/2010/main" val="299265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A104B-0CAD-43F1-AF81-8825E79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- </a:t>
            </a:r>
            <a:r>
              <a:rPr lang="it-IT" dirty="0" err="1"/>
              <a:t>saveBoard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290967-63F8-4946-99EA-7BE6C629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BE2F55-9B06-4BE9-AA69-7F6FA8E3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CBC47-EED4-44C8-A199-57E3D568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2BCA6-1BF1-4B8D-8AF1-A3F0C1348BB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This method allows you to save the current whiteboard (and all its pages)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path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the file that must contain the metadata used to restore the whiteboard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imagePath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the file that must contain the whiteboard preview (Usually a front page image)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saveBoard(path: File,imagePath: File){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listOfStrokes 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&lt;MutableList&lt;Ink.Stroke&gt;&gt;()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listPaints 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&lt;MutableList&lt;Paint&gt;&gt;()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(page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listOfStrokes.add(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listPaints.add(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Log.d(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"PAGESTROKESIZE"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listOfStrokes[page].add(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[page][i].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listPaints[page].add(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[page][i].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saveManager = SaveManager()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saveManager.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absolutePath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saveManager.setMetadata(listOfStrokes,listPaints)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saveManager.fromMetadataToJson()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fileOutputStream = FileOutputStream(imagePath)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bitmap = Bitmap.createBitmap(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,Bitmap.Config.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ARGB_8888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canvas = Canvas()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canvas.setBitmap(bitmap)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canvas.drawPath(p.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,p.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bitmap.compress(Bitmap.CompressFormat.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,fileOutputStream)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5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C78B-0167-4943-956D-C8E43806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– </a:t>
            </a:r>
            <a:r>
              <a:rPr lang="it-IT" dirty="0" err="1"/>
              <a:t>setContent</a:t>
            </a:r>
            <a:r>
              <a:rPr lang="it-IT" dirty="0"/>
              <a:t> (1)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79AD09-B9D6-4E1F-8BE1-48291F0C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1B6ECA-B547-4E5E-B018-1C2824A0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83986-800D-4530-8174-7701EB29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5C0EBF-C1AD-45F5-A3E1-251BC2F30A3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904427"/>
            <a:ext cx="665991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allows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restore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whiteboard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instance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metadata 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stored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WhiteboardMetadata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(metadata: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WhiteboardMetadata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sortBy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.setStartNumberPage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metadata.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-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decoded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whiteboard.decodeMetadata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Ink.Stroke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decoded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elem.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.setInkStrokes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listStroke,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8554B-BC8A-4805-8315-25B61284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2D6D6-D166-470A-8226-31213659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364E6A-55D2-445D-8B8B-EA8EE89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088A7-15BE-4992-B2C2-19739D0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381EEA8-1812-4A63-B939-DC0CF572F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8375" y="1219138"/>
            <a:ext cx="4973160" cy="5050208"/>
          </a:xfrm>
        </p:spPr>
        <p:txBody>
          <a:bodyPr>
            <a:normAutofit/>
          </a:bodyPr>
          <a:lstStyle/>
          <a:p>
            <a:r>
              <a:rPr lang="it-IT" dirty="0"/>
              <a:t>Nel secondo tab vengono mostrate tutte le </a:t>
            </a:r>
            <a:r>
              <a:rPr lang="it-IT" dirty="0" err="1"/>
              <a:t>whiteboard</a:t>
            </a:r>
            <a:r>
              <a:rPr lang="it-IT" dirty="0"/>
              <a:t> salvate e qui è possibile crearne una nuova.</a:t>
            </a:r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digitalizzate hanno un bottone in basso a destra che mostra la nota associata.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5A4248-9E57-4008-AB06-FA40D1D3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083" y="1143001"/>
            <a:ext cx="2394964" cy="51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3FD9E-4CB9-44C6-98F7-0B8936A5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– </a:t>
            </a:r>
            <a:r>
              <a:rPr lang="it-IT" dirty="0" err="1"/>
              <a:t>setContent</a:t>
            </a:r>
            <a:r>
              <a:rPr lang="it-IT" dirty="0"/>
              <a:t> (2)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E20C58-0838-4FB9-AAD1-E5BC3B73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F25C7A-DEF4-4992-9F5A-AFC3E51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D9480B-F6C9-40C3-AFD0-5E9C103C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0CD13B-0C2D-42D1-8ACF-4F9819DA6F2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(stroke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whiteboard.decodeMetadata())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.moveTo(stroke.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color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color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displayMetrics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densityDpi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 DisplayMetrics.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DENSITY_DEFAULT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)).toInt()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resetPaint()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].add(PathStroke(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29E0A-A3B2-4916-B0DB-C4D992A8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CDF4A3-CBAB-491F-9F70-C3EF34E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F78031-0AB7-44AB-BE05-A827113D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AD16A-ABF7-4560-8EA6-7124B6C9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A0A855F-8D68-488A-90A4-0EAAE8EBE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 err="1"/>
              <a:t>Whiteboard</a:t>
            </a:r>
            <a:r>
              <a:rPr lang="it-IT" dirty="0"/>
              <a:t> offre anche un metodo </a:t>
            </a:r>
            <a:r>
              <a:rPr lang="it-IT" dirty="0" err="1"/>
              <a:t>temporarySave</a:t>
            </a:r>
            <a:r>
              <a:rPr lang="it-IT"/>
              <a:t>  </a:t>
            </a:r>
            <a:r>
              <a:rPr lang="it-IT" dirty="0"/>
              <a:t>per il salvataggio in un file in cache da utilizzare per una bufferizzazione temporanea della </a:t>
            </a:r>
            <a:r>
              <a:rPr lang="it-IT" dirty="0" err="1"/>
              <a:t>whiteboard</a:t>
            </a:r>
            <a:r>
              <a:rPr lang="it-IT" dirty="0"/>
              <a:t>. </a:t>
            </a:r>
          </a:p>
          <a:p>
            <a:r>
              <a:rPr lang="it-IT" dirty="0"/>
              <a:t>Il metodo utilizza gli stessi meccanismi descritti precedentemente per il salvataggio ma crea l’uri nella cache del dispositivo e restituisce l’uri corrispondente al file creato</a:t>
            </a:r>
          </a:p>
        </p:txBody>
      </p:sp>
    </p:spTree>
    <p:extLst>
      <p:ext uri="{BB962C8B-B14F-4D97-AF65-F5344CB8AC3E}">
        <p14:creationId xmlns:p14="http://schemas.microsoft.com/office/powerpoint/2010/main" val="330960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4485D-1D96-43B1-832B-006A325A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90B2C1-320C-459E-9E9D-5D5D8AED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EFBEFE-2960-4B6C-A517-747FBCA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A4A920-5C5B-45E1-97E6-51C399EE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1F4644D-4AE7-4F2C-ADCE-7A2B60882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r>
              <a:rPr lang="it-IT" dirty="0"/>
              <a:t> è una classe che gestisce le operazioni di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recognize</a:t>
            </a:r>
            <a:endParaRPr lang="it-IT" dirty="0"/>
          </a:p>
          <a:p>
            <a:r>
              <a:rPr lang="it-IT" dirty="0"/>
              <a:t>Costruisce gli </a:t>
            </a:r>
            <a:r>
              <a:rPr lang="it-IT" dirty="0" err="1"/>
              <a:t>Ink</a:t>
            </a:r>
            <a:r>
              <a:rPr lang="it-IT" dirty="0"/>
              <a:t> da analizzare utilizzando le api di </a:t>
            </a:r>
            <a:r>
              <a:rPr lang="it-IT" dirty="0" err="1"/>
              <a:t>MLKit</a:t>
            </a:r>
            <a:r>
              <a:rPr lang="it-IT" dirty="0"/>
              <a:t> e le informazioni fornite dalla </a:t>
            </a:r>
            <a:r>
              <a:rPr lang="it-IT" dirty="0" err="1"/>
              <a:t>Whiteboard</a:t>
            </a:r>
            <a:endParaRPr lang="it-IT" dirty="0"/>
          </a:p>
          <a:p>
            <a:r>
              <a:rPr lang="it-IT" dirty="0"/>
              <a:t>E’ responsabile della creazione e gestione del </a:t>
            </a:r>
            <a:r>
              <a:rPr lang="it-IT" dirty="0" err="1"/>
              <a:t>ModelManager</a:t>
            </a:r>
            <a:r>
              <a:rPr lang="it-IT" dirty="0"/>
              <a:t> per il download dei modelli</a:t>
            </a:r>
          </a:p>
          <a:p>
            <a:r>
              <a:rPr lang="it-IT" dirty="0"/>
              <a:t>Offre un metodo </a:t>
            </a:r>
            <a:r>
              <a:rPr lang="it-IT" dirty="0" err="1"/>
              <a:t>recognizeAll</a:t>
            </a:r>
            <a:r>
              <a:rPr lang="it-IT" dirty="0"/>
              <a:t> per la digitalizzazione degli </a:t>
            </a:r>
            <a:r>
              <a:rPr lang="it-IT" dirty="0" err="1"/>
              <a:t>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708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3C4B1-E18A-459E-98FD-6D12DCB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BDE2DD-EFE3-4A5C-99A5-2ECF98DB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A2F04-440C-42E2-9B2C-1233A9ED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0A2C88-1899-4D75-B579-D49027B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E56D94-53F5-4E97-B249-28D82BFB4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 oggetto di </a:t>
            </a:r>
            <a:r>
              <a:rPr lang="it-IT" dirty="0" err="1"/>
              <a:t>DigitalInkManager</a:t>
            </a:r>
            <a:r>
              <a:rPr lang="it-IT" dirty="0"/>
              <a:t> possiede uno stato che può variare nel tempo!</a:t>
            </a:r>
          </a:p>
          <a:p>
            <a:r>
              <a:rPr lang="it-IT" dirty="0"/>
              <a:t>Per gestire le variazioni di stato l’activity deve implementare l’interfaccia </a:t>
            </a:r>
            <a:r>
              <a:rPr lang="it-IT" dirty="0" err="1"/>
              <a:t>StatusChangedListener</a:t>
            </a:r>
            <a:endParaRPr lang="it-IT" dirty="0"/>
          </a:p>
          <a:p>
            <a:endParaRPr lang="it-IT" dirty="0"/>
          </a:p>
          <a:p>
            <a:r>
              <a:rPr lang="it-IT" dirty="0"/>
              <a:t>Lo stato del manager è uno dei valori dell’</a:t>
            </a:r>
            <a:r>
              <a:rPr lang="it-IT" dirty="0" err="1"/>
              <a:t>enum</a:t>
            </a:r>
            <a:r>
              <a:rPr lang="it-IT" dirty="0"/>
              <a:t> </a:t>
            </a:r>
            <a:r>
              <a:rPr lang="it-IT" dirty="0" err="1"/>
              <a:t>DigitalInkState</a:t>
            </a:r>
            <a:endParaRPr lang="it-IT" dirty="0"/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1C7EB8-E082-4966-A517-83E735D2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2" y="3797252"/>
            <a:ext cx="779459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StatusChangedListener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 This method is called when the recognized content changes. 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onStatusChanged(status: DigitalInkState)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6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86526-5B55-4B6B-BEBE-EBEED7A0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8D3B37-FA93-4ECD-81DF-CED5B8B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67BACB-DED4-404D-BF86-B16BDBD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3698E4-3273-4DFD-A6CB-85517335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88050E9-A3BB-46D8-BA4C-3831DEBD7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ricevere i risultati di una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l’activity deve implementare l’interfaccia </a:t>
            </a:r>
            <a:r>
              <a:rPr lang="it-IT" dirty="0" err="1"/>
              <a:t>DigitalRecognizerHandler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L’activity deve inoltre registrarsi come </a:t>
            </a:r>
            <a:r>
              <a:rPr lang="it-IT" dirty="0" err="1"/>
              <a:t>handler</a:t>
            </a:r>
            <a:r>
              <a:rPr lang="it-IT" dirty="0"/>
              <a:t> usando gli appositi metodi esposti dal </a:t>
            </a:r>
            <a:r>
              <a:rPr lang="it-IT" dirty="0" err="1"/>
              <a:t>DigitalInkManager</a:t>
            </a:r>
            <a:endParaRPr lang="it-IT" dirty="0"/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2FCBF2-4547-4146-BFF5-51E651DD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89420"/>
            <a:ext cx="700448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DigitalRecognizerHandler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This method is called by the DigitalInkManager when a new result is ready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onChangedResult(content: MutableList&lt;RecognitionTask.RecognizedInk&gt;)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87AE7-E4E2-47CD-ACC9-CE3BA0A3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BF09E-FC05-44D1-BF54-1E20DF96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8CC1A-A9E6-48E9-A04E-597786E6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F246CD-4979-46D5-B4EC-C1B4939F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54C8158-F9C6-45DF-9F5B-6929F1FB2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Questa classe è responsabile della gestione dei modelli di </a:t>
            </a:r>
            <a:r>
              <a:rPr lang="it-IT" dirty="0" err="1"/>
              <a:t>MLKit</a:t>
            </a:r>
            <a:r>
              <a:rPr lang="it-IT" dirty="0"/>
              <a:t> per la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E’ anche responsabile della creazione del </a:t>
            </a:r>
            <a:r>
              <a:rPr lang="it-IT" dirty="0" err="1"/>
              <a:t>recognizer</a:t>
            </a:r>
            <a:r>
              <a:rPr lang="it-IT" dirty="0"/>
              <a:t> di </a:t>
            </a:r>
            <a:r>
              <a:rPr lang="it-IT" dirty="0" err="1"/>
              <a:t>MLKit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42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31597-EC73-4F18-85CB-7CD7336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SaveManager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0A3184-0492-408C-BE05-6E75A8B5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B84129-7F6F-41A8-996C-A51EF45B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2852F-35BD-4462-BD3B-9E5C547A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8EB9A34-8433-4A5F-A991-BF53EAF68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Questa classe è responsabile delle operazioni di IO per una </a:t>
            </a:r>
            <a:r>
              <a:rPr lang="it-IT" dirty="0" err="1"/>
              <a:t>Whiteboard</a:t>
            </a:r>
            <a:r>
              <a:rPr lang="it-IT" dirty="0"/>
              <a:t>. </a:t>
            </a:r>
          </a:p>
          <a:p>
            <a:r>
              <a:rPr lang="it-IT" dirty="0"/>
              <a:t>Usa le api offerte da </a:t>
            </a:r>
            <a:r>
              <a:rPr lang="it-IT" dirty="0" err="1"/>
              <a:t>Gson</a:t>
            </a:r>
            <a:r>
              <a:rPr lang="it-IT" dirty="0"/>
              <a:t> per la lettura e scrittura di file </a:t>
            </a:r>
            <a:r>
              <a:rPr lang="it-IT" dirty="0" err="1"/>
              <a:t>Json</a:t>
            </a:r>
            <a:endParaRPr lang="it-IT" dirty="0"/>
          </a:p>
          <a:p>
            <a:r>
              <a:rPr lang="it-IT" dirty="0"/>
              <a:t>E’ stata creata una classe </a:t>
            </a:r>
            <a:r>
              <a:rPr lang="it-IT" dirty="0" err="1"/>
              <a:t>MetadataAdapter</a:t>
            </a:r>
            <a:r>
              <a:rPr lang="it-IT" dirty="0"/>
              <a:t> per fornire un </a:t>
            </a:r>
            <a:r>
              <a:rPr lang="it-IT" dirty="0" err="1"/>
              <a:t>TypeAdapter</a:t>
            </a:r>
            <a:r>
              <a:rPr lang="it-IT" dirty="0"/>
              <a:t> a </a:t>
            </a:r>
            <a:r>
              <a:rPr lang="it-IT" dirty="0" err="1"/>
              <a:t>Gson</a:t>
            </a:r>
            <a:r>
              <a:rPr lang="it-IT" dirty="0"/>
              <a:t> per la scrittura in memoria di oggetti di tipo </a:t>
            </a:r>
            <a:r>
              <a:rPr lang="it-IT" dirty="0" err="1"/>
              <a:t>WhiteboardMetadata</a:t>
            </a:r>
            <a:r>
              <a:rPr lang="it-IT" dirty="0"/>
              <a:t> in formato 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43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B81D3-5CEA-4DD6-8672-323F773D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Play With Emoji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E7755C-1F66-4152-9CE9-CA0B9B1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0041EC-2EA7-42C0-A3B9-0C5AAF5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31012D-ED31-48C6-8B8E-4EE02F63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879A541-87E3-4295-A8A3-B926E1CCE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Abbiamo realizzato un </a:t>
            </a:r>
            <a:r>
              <a:rPr lang="it-IT" dirty="0" err="1"/>
              <a:t>minigame</a:t>
            </a:r>
            <a:r>
              <a:rPr lang="it-IT" dirty="0"/>
              <a:t> chiamato Play With Emoji accessibile tramite Widget oppure tramite notifica. Il </a:t>
            </a:r>
            <a:r>
              <a:rPr lang="it-IT" dirty="0" err="1"/>
              <a:t>minigame</a:t>
            </a:r>
            <a:r>
              <a:rPr lang="it-IT" dirty="0"/>
              <a:t> consiste nel riuscire a disegnare una emoji suggerita dall’app</a:t>
            </a:r>
          </a:p>
          <a:p>
            <a:r>
              <a:rPr lang="it-IT" dirty="0"/>
              <a:t>Sfrutta l’oggetto </a:t>
            </a:r>
            <a:r>
              <a:rPr lang="it-IT" dirty="0" err="1"/>
              <a:t>Whiteboard</a:t>
            </a:r>
            <a:r>
              <a:rPr lang="it-IT" dirty="0"/>
              <a:t> e le classi relative alla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già descritte in precedenza</a:t>
            </a:r>
          </a:p>
          <a:p>
            <a:r>
              <a:rPr lang="it-IT" dirty="0"/>
              <a:t>E’ stata realizzata una apposita Activity chiamata </a:t>
            </a:r>
            <a:r>
              <a:rPr lang="it-IT" dirty="0" err="1"/>
              <a:t>PlayWithEmojiActivity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07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8431A-0E40-4040-A72B-392E82F3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PlayWithEmoji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0DD748-9B5B-4420-9FEC-7AE4484B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0400F0-2BDD-41DA-8873-D8B03A55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F81EAD-3492-41FA-BC59-C413BB3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9050A4-D81B-41AD-8F38-A7F77AA5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7" y="1460499"/>
            <a:ext cx="8362950" cy="3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22A22-133C-4FBF-B242-F4039E37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Notifiche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2E6F01-822B-4B8D-85F8-DE708C84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D0FB6D-4FC8-46FF-BEEC-42D1C6E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14A9B7-7CFC-42EE-BE36-D82BE91F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C29DABB-49E2-422C-AAED-4311B68BB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L’app invia una notifica all’utente invitandolo a giocare al </a:t>
            </a:r>
            <a:r>
              <a:rPr lang="it-IT" dirty="0" err="1"/>
              <a:t>minigame</a:t>
            </a:r>
            <a:r>
              <a:rPr lang="it-IT" dirty="0"/>
              <a:t> </a:t>
            </a:r>
            <a:r>
              <a:rPr lang="it-IT" dirty="0" err="1"/>
              <a:t>PlayWithEmoji</a:t>
            </a:r>
            <a:r>
              <a:rPr lang="it-IT" dirty="0"/>
              <a:t> dopo 24 ore dall’ultima volta che ha aperto il gioco</a:t>
            </a:r>
          </a:p>
          <a:p>
            <a:r>
              <a:rPr lang="it-IT" dirty="0"/>
              <a:t>La notifica viene inviata con intervallo regolare di 24 ore a meno che l’utente non apra il </a:t>
            </a:r>
            <a:r>
              <a:rPr lang="it-IT" dirty="0" err="1"/>
              <a:t>minigame</a:t>
            </a:r>
            <a:endParaRPr lang="it-IT" dirty="0"/>
          </a:p>
          <a:p>
            <a:r>
              <a:rPr lang="it-IT" dirty="0"/>
              <a:t>A tale scopo sono state realizzate 2 classi :</a:t>
            </a:r>
          </a:p>
          <a:p>
            <a:pPr lvl="1"/>
            <a:r>
              <a:rPr lang="it-IT" dirty="0" err="1"/>
              <a:t>NotificationBuilder</a:t>
            </a:r>
            <a:r>
              <a:rPr lang="it-IT" dirty="0"/>
              <a:t> responsabile della creazione della notifica</a:t>
            </a:r>
          </a:p>
          <a:p>
            <a:pPr lvl="1"/>
            <a:r>
              <a:rPr lang="it-IT" dirty="0" err="1"/>
              <a:t>NotificationReceiver</a:t>
            </a:r>
            <a:r>
              <a:rPr lang="it-IT" dirty="0"/>
              <a:t> responsabile del lancio della notifica ogni 24 ore</a:t>
            </a:r>
          </a:p>
        </p:txBody>
      </p:sp>
    </p:spTree>
    <p:extLst>
      <p:ext uri="{BB962C8B-B14F-4D97-AF65-F5344CB8AC3E}">
        <p14:creationId xmlns:p14="http://schemas.microsoft.com/office/powerpoint/2010/main" val="5268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DDF80-A8D2-449E-A0DA-94393EE8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0B4527-58A0-42AB-A898-FC833E94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C427C4-A49E-4FA4-ACE4-56D70B46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76335B-E9C1-4648-A8F1-50972BB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97B626-1F66-486D-9812-8910CDA1E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172505"/>
            <a:ext cx="8362950" cy="1961501"/>
          </a:xfrm>
        </p:spPr>
        <p:txBody>
          <a:bodyPr/>
          <a:lstStyle/>
          <a:p>
            <a:r>
              <a:rPr lang="it-IT" dirty="0"/>
              <a:t>La barra a destra permette di selezionare gli strumenti di disegno. La barra in alto fornisce strumenti di gestione della </a:t>
            </a:r>
            <a:r>
              <a:rPr lang="it-IT" dirty="0" err="1"/>
              <a:t>whiteboard</a:t>
            </a:r>
            <a:endParaRPr lang="it-IT" dirty="0"/>
          </a:p>
        </p:txBody>
      </p:sp>
      <p:pic>
        <p:nvPicPr>
          <p:cNvPr id="8" name="Immagine 7" descr="Whiteboard">
            <a:extLst>
              <a:ext uri="{FF2B5EF4-FFF2-40B4-BE49-F238E27FC236}">
                <a16:creationId xmlns:a16="http://schemas.microsoft.com/office/drawing/2014/main" id="{81BD53A7-7C01-4620-ADBD-5BA954F6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026146"/>
            <a:ext cx="6258757" cy="29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B673B-1A56-4DFF-86AC-7CD11C7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3FBAE3-ECE0-4218-95FF-612B4DBF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C00D13-3DE5-4DFA-9EF2-3659FE25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216C7-45AB-497B-940B-2E0411D5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2D5CF1-4B0F-4FE7-9AAF-CE107BD1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429957"/>
            <a:ext cx="8362950" cy="1704049"/>
          </a:xfrm>
        </p:spPr>
        <p:txBody>
          <a:bodyPr/>
          <a:lstStyle/>
          <a:p>
            <a:r>
              <a:rPr lang="it-IT" dirty="0"/>
              <a:t>E’ possibile cambiare colore della penna con un simpatico </a:t>
            </a:r>
            <a:r>
              <a:rPr lang="it-IT" dirty="0" err="1"/>
              <a:t>Dialog</a:t>
            </a:r>
            <a:r>
              <a:rPr lang="it-IT" dirty="0"/>
              <a:t> dove l’utente può costruire il colore combinando l’</a:t>
            </a:r>
            <a:r>
              <a:rPr lang="it-IT" dirty="0" err="1"/>
              <a:t>rgb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B10C04-8ABC-4DEB-8411-4B445203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3" y="1159173"/>
            <a:ext cx="6525087" cy="30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38C76-580F-4DB7-AB17-A1B146FE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377104-E012-4DDF-95B4-E644693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C1A3D-4B42-47AE-9B1A-A94F161B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6E990-26DA-40A6-89D4-86429BCB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BFA9C5F-BBAA-4FE3-8B0B-8C29FC6CB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Entriamo nel merito del codice…</a:t>
            </a:r>
          </a:p>
          <a:p>
            <a:r>
              <a:rPr lang="it-IT" dirty="0"/>
              <a:t>Per realizzare questo caso d’uso abbiamo utilizzato il servizio di API offerto da </a:t>
            </a:r>
            <a:r>
              <a:rPr lang="it-IT" dirty="0" err="1"/>
              <a:t>MLKit</a:t>
            </a:r>
            <a:r>
              <a:rPr lang="it-IT" dirty="0"/>
              <a:t>. </a:t>
            </a:r>
          </a:p>
          <a:p>
            <a:r>
              <a:rPr lang="it-IT" dirty="0"/>
              <a:t>Le api di </a:t>
            </a:r>
            <a:r>
              <a:rPr lang="it-IT" dirty="0" err="1"/>
              <a:t>MLKit</a:t>
            </a:r>
            <a:r>
              <a:rPr lang="it-IT" dirty="0"/>
              <a:t> operano l’analisi su oggetti di tipo </a:t>
            </a:r>
            <a:r>
              <a:rPr lang="it-IT" dirty="0" err="1"/>
              <a:t>Ink</a:t>
            </a:r>
            <a:r>
              <a:rPr lang="it-IT" dirty="0"/>
              <a:t> e restituiscono il testo riconosciuto.</a:t>
            </a:r>
          </a:p>
          <a:p>
            <a:r>
              <a:rPr lang="it-IT" dirty="0"/>
              <a:t>Per consentire all’utente di scrivere sullo schermo abbiamo realizzato un oggetto di </a:t>
            </a:r>
            <a:r>
              <a:rPr lang="it-IT" dirty="0" err="1"/>
              <a:t>view</a:t>
            </a:r>
            <a:r>
              <a:rPr lang="it-IT" dirty="0"/>
              <a:t>: </a:t>
            </a:r>
            <a:r>
              <a:rPr lang="it-IT" dirty="0" err="1"/>
              <a:t>Whiteboard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79D2B-C9C9-483E-B4AB-6B1B4D5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9ECAAC-6D07-4367-882C-D0C29E3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29AE91-3302-46D8-9B17-80AE6E62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0B64D-52D8-4E88-B431-E32A0415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3F4CE6-AF89-4D41-B99C-76C9B14F7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la visualizzazione delle </a:t>
            </a:r>
            <a:r>
              <a:rPr lang="it-IT" dirty="0" err="1"/>
              <a:t>whiteboard</a:t>
            </a:r>
            <a:r>
              <a:rPr lang="it-IT" dirty="0"/>
              <a:t> memorizzate abbiamo utilizzato un </a:t>
            </a:r>
            <a:r>
              <a:rPr lang="it-IT" dirty="0" err="1"/>
              <a:t>Fragment</a:t>
            </a:r>
            <a:r>
              <a:rPr lang="it-IT" dirty="0"/>
              <a:t> il </a:t>
            </a:r>
            <a:r>
              <a:rPr lang="it-IT" dirty="0" err="1"/>
              <a:t>DigitalInkFragment</a:t>
            </a:r>
            <a:endParaRPr lang="it-IT" dirty="0"/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vengono memorizzate nel database mentre i metadati sono memorizzati in un </a:t>
            </a:r>
            <a:r>
              <a:rPr lang="it-IT" dirty="0" err="1"/>
              <a:t>json</a:t>
            </a:r>
            <a:r>
              <a:rPr lang="it-IT" dirty="0"/>
              <a:t> nello storage del dispositivo</a:t>
            </a:r>
          </a:p>
        </p:txBody>
      </p:sp>
    </p:spTree>
    <p:extLst>
      <p:ext uri="{BB962C8B-B14F-4D97-AF65-F5344CB8AC3E}">
        <p14:creationId xmlns:p14="http://schemas.microsoft.com/office/powerpoint/2010/main" val="411343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D8A65-8DB9-44A9-B4C8-5DBA217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0A4068-27C5-401E-995C-AE8B0F09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8138E1-5AC2-4BC6-A148-381A2830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6B8D0-1544-4AE3-B0E4-35767399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A3E42CC-4D6F-4872-B10E-37137F1A4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6186" y="1460499"/>
            <a:ext cx="4215414" cy="4673507"/>
          </a:xfrm>
        </p:spPr>
        <p:txBody>
          <a:bodyPr>
            <a:normAutofit fontScale="92500"/>
          </a:bodyPr>
          <a:lstStyle/>
          <a:p>
            <a:r>
              <a:rPr lang="it-IT" dirty="0"/>
              <a:t>E’ stato realizzato anche un meccanismo di selezione multipla e rimozione per le </a:t>
            </a:r>
            <a:r>
              <a:rPr lang="it-IT" dirty="0" err="1"/>
              <a:t>whiteboard</a:t>
            </a:r>
            <a:r>
              <a:rPr lang="it-IT" dirty="0"/>
              <a:t> sfruttando le </a:t>
            </a:r>
            <a:r>
              <a:rPr lang="it-IT" dirty="0" err="1"/>
              <a:t>ActionMode</a:t>
            </a:r>
            <a:endParaRPr lang="it-IT" dirty="0"/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cambiano colore grazie ad un </a:t>
            </a:r>
            <a:r>
              <a:rPr lang="it-IT" dirty="0" err="1"/>
              <a:t>selector</a:t>
            </a:r>
            <a:r>
              <a:rPr lang="it-IT" dirty="0"/>
              <a:t> impostato come background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AE7E6B8-09E1-4653-8DEA-16A35B4D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587" y="1239681"/>
            <a:ext cx="2338505" cy="50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44EB1-2E43-484F-9AE4-6E84566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11B8FA-946C-4B46-8CA9-11A5AC62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DC49B-984C-41DC-8E43-3CC13980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EF4056-BCBA-4EF9-9104-49298B8A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11272F-9C68-4322-A5BE-FDBF779A8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consentire l’interazione con la </a:t>
            </a:r>
            <a:r>
              <a:rPr lang="it-IT" dirty="0" err="1"/>
              <a:t>whiteboard</a:t>
            </a:r>
            <a:r>
              <a:rPr lang="it-IT" dirty="0"/>
              <a:t> è stata realizzata una attività apposita </a:t>
            </a:r>
            <a:r>
              <a:rPr lang="it-IT" dirty="0" err="1"/>
              <a:t>DigitalInkActivity</a:t>
            </a:r>
            <a:endParaRPr lang="it-IT" dirty="0"/>
          </a:p>
          <a:p>
            <a:r>
              <a:rPr lang="it-IT" dirty="0"/>
              <a:t>Per una esperienza migliore questa activity ha una screen </a:t>
            </a:r>
            <a:r>
              <a:rPr lang="it-IT" dirty="0" err="1"/>
              <a:t>orientation</a:t>
            </a:r>
            <a:r>
              <a:rPr lang="it-IT" dirty="0"/>
              <a:t> in LANDSCAPE</a:t>
            </a:r>
          </a:p>
          <a:p>
            <a:r>
              <a:rPr lang="it-IT" dirty="0"/>
              <a:t>Per l’interazione con il manager l’activity implementa le interfacce </a:t>
            </a:r>
            <a:r>
              <a:rPr lang="it-IT" dirty="0" err="1"/>
              <a:t>StatusChangedListener</a:t>
            </a:r>
            <a:r>
              <a:rPr lang="it-IT" dirty="0"/>
              <a:t> e </a:t>
            </a:r>
            <a:r>
              <a:rPr lang="it-IT" dirty="0" err="1"/>
              <a:t>DigitalRecognizerHandler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0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71A57-BE7B-45E9-BECE-7F477521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E015B2-83F2-4E9C-B19D-22157A49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1C3BB3-122A-4DC2-9824-FCE04CF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298078-B053-454B-AAFC-405BB637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25/06/2021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4E54C8-296E-4D63-AA40-9578631B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" y="1106241"/>
            <a:ext cx="8105313" cy="53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451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202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0">
      <a:majorFont>
        <a:latin typeface="Karla"/>
        <a:ea typeface=""/>
        <a:cs typeface=""/>
      </a:majorFont>
      <a:minorFont>
        <a:latin typeface="Karl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38100">
          <a:solidFill>
            <a:schemeClr val="accent6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droid2021" id="{41EA3057-FE6D-48B0-827A-F063D07E7CC1}" vid="{2C2A6620-B849-4BD6-8D88-76DA6E727C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235982B21BD4799EB2D1225EE75B3" ma:contentTypeVersion="3" ma:contentTypeDescription="Creare un nuovo documento." ma:contentTypeScope="" ma:versionID="2b236644812c200386af6e3c1d1a332e">
  <xsd:schema xmlns:xsd="http://www.w3.org/2001/XMLSchema" xmlns:xs="http://www.w3.org/2001/XMLSchema" xmlns:p="http://schemas.microsoft.com/office/2006/metadata/properties" xmlns:ns2="bfa65c32-7bbb-4785-abd8-3c11c84fb49f" targetNamespace="http://schemas.microsoft.com/office/2006/metadata/properties" ma:root="true" ma:fieldsID="a47e8fad2e8eb954d83e6663abec1f4b" ns2:_="">
    <xsd:import namespace="bfa65c32-7bbb-4785-abd8-3c11c84fb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5c32-7bbb-4785-abd8-3c11c84fb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6FC0EA-AE4A-4118-A4DA-68A67AAF9D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E6AE62-C473-4B6D-974E-3E876385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65c32-7bbb-4785-abd8-3c11c84fb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1E375B-9CB5-4309-B1FC-519751CF564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a65c32-7bbb-4785-abd8-3c11c84fb4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Android2021</Template>
  <TotalTime>331</TotalTime>
  <Words>2437</Words>
  <Application>Microsoft Office PowerPoint</Application>
  <PresentationFormat>Presentazione su schermo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JetBrains Mono</vt:lpstr>
      <vt:lpstr>Karla</vt:lpstr>
      <vt:lpstr>Android2021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DigitalInkRecognition</vt:lpstr>
      <vt:lpstr>Whiteboard</vt:lpstr>
      <vt:lpstr>Whiteboard</vt:lpstr>
      <vt:lpstr>Whiteboard</vt:lpstr>
      <vt:lpstr>Whiteboard</vt:lpstr>
      <vt:lpstr>Whiteboard</vt:lpstr>
      <vt:lpstr>Whiteboard</vt:lpstr>
      <vt:lpstr>Whiteboard</vt:lpstr>
      <vt:lpstr>Whiteboard</vt:lpstr>
      <vt:lpstr>Whiteboard - saveBoard</vt:lpstr>
      <vt:lpstr>Whiteboard – setContent (1)</vt:lpstr>
      <vt:lpstr>Whiteboard – setContent (2)</vt:lpstr>
      <vt:lpstr>Whiteboard</vt:lpstr>
      <vt:lpstr>DigitalInkManager</vt:lpstr>
      <vt:lpstr>DigitalInkManager</vt:lpstr>
      <vt:lpstr>DigitalInkManager</vt:lpstr>
      <vt:lpstr>ModelManager</vt:lpstr>
      <vt:lpstr>SaveManager</vt:lpstr>
      <vt:lpstr>Play With Emoji</vt:lpstr>
      <vt:lpstr>PlayWithEmoji</vt:lpstr>
      <vt:lpstr>Notifiche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regoli</dc:creator>
  <cp:lastModifiedBy>andrea pepe</cp:lastModifiedBy>
  <cp:revision>16</cp:revision>
  <dcterms:created xsi:type="dcterms:W3CDTF">2021-04-20T13:48:57Z</dcterms:created>
  <dcterms:modified xsi:type="dcterms:W3CDTF">2021-06-25T15:42:07Z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0x010100FEC235982B21BD4799EB2D1225EE75B3</vt:lpwstr>
  </property>
</Properties>
</file>