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8" r:id="rId4"/>
    <p:sldId id="271" r:id="rId5"/>
    <p:sldId id="257" r:id="rId6"/>
    <p:sldId id="259" r:id="rId7"/>
    <p:sldId id="260" r:id="rId8"/>
    <p:sldId id="264" r:id="rId9"/>
    <p:sldId id="265" r:id="rId10"/>
    <p:sldId id="266" r:id="rId11"/>
    <p:sldId id="267" r:id="rId12"/>
    <p:sldId id="26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08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1739" y="1884443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quadrata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=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60818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rettangolare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194530" y="3823492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573522" y="3638826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4</a:t>
            </a:r>
          </a:p>
        </p:txBody>
      </p:sp>
    </p:spTree>
    <p:extLst>
      <p:ext uri="{BB962C8B-B14F-4D97-AF65-F5344CB8AC3E}">
        <p14:creationId xmlns:p14="http://schemas.microsoft.com/office/powerpoint/2010/main" val="38743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Matrice quadrata: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=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417112" y="3286749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112" y="3286749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596030" y="1767873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Matrice rettangolare: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159253" y="3228264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53" y="3228264"/>
                <a:ext cx="1256561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159253" y="4282374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3 x 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441412" y="4282374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3 x 4</a:t>
            </a:r>
          </a:p>
        </p:txBody>
      </p:sp>
    </p:spTree>
    <p:extLst>
      <p:ext uri="{BB962C8B-B14F-4D97-AF65-F5344CB8AC3E}">
        <p14:creationId xmlns:p14="http://schemas.microsoft.com/office/powerpoint/2010/main" val="415393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6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Elenco con tipologie di esercizi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64A0B0-08A3-4E95-8821-2710B5D7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3" y="130271"/>
            <a:ext cx="11897368" cy="4410731"/>
          </a:xfrm>
        </p:spPr>
      </p:pic>
    </p:spTree>
    <p:extLst>
      <p:ext uri="{BB962C8B-B14F-4D97-AF65-F5344CB8AC3E}">
        <p14:creationId xmlns:p14="http://schemas.microsoft.com/office/powerpoint/2010/main" val="10412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0" y="1239864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 con metodo delle rette su piano cartesiano.</a:t>
            </a:r>
          </a:p>
        </p:txBody>
      </p:sp>
    </p:spTree>
    <p:extLst>
      <p:ext uri="{BB962C8B-B14F-4D97-AF65-F5344CB8AC3E}">
        <p14:creationId xmlns:p14="http://schemas.microsoft.com/office/powerpoint/2010/main" val="82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175647" y="1099066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grafica. Questo metodo 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2CBE70-9815-4C31-B0DB-5F79881DB73D}"/>
              </a:ext>
            </a:extLst>
          </p:cNvPr>
          <p:cNvSpPr txBox="1"/>
          <p:nvPr/>
        </p:nvSpPr>
        <p:spPr>
          <a:xfrm>
            <a:off x="751667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BFAB4-8378-44BE-80F6-CEFDBE5EB8EA}"/>
              </a:ext>
            </a:extLst>
          </p:cNvPr>
          <p:cNvSpPr txBox="1"/>
          <p:nvPr/>
        </p:nvSpPr>
        <p:spPr>
          <a:xfrm>
            <a:off x="958311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38200" y="2111643"/>
            <a:ext cx="1002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sistemi di equazioni di 1° grado: </a:t>
            </a:r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incognite. Questo è il caso più generale di tutti ed è difficilmente rappresentabile per via grafica. Le incognite sono (x1, …, </a:t>
            </a:r>
            <a:r>
              <a:rPr lang="it-IT" dirty="0" err="1"/>
              <a:t>xn</a:t>
            </a:r>
            <a:r>
              <a:rPr lang="it-IT" dirty="0"/>
              <a:t>), i coefficienti sono gli </a:t>
            </a:r>
            <a:r>
              <a:rPr lang="it-IT" dirty="0" err="1"/>
              <a:t>aij</a:t>
            </a:r>
            <a:r>
              <a:rPr lang="it-IT" dirty="0"/>
              <a:t>, e i termini noti sono i b1…</a:t>
            </a:r>
            <a:r>
              <a:rPr lang="it-IT" dirty="0" err="1"/>
              <a:t>bm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675E57-0138-4062-8AF4-573CA48E4151}"/>
              </a:ext>
            </a:extLst>
          </p:cNvPr>
          <p:cNvSpPr txBox="1"/>
          <p:nvPr/>
        </p:nvSpPr>
        <p:spPr>
          <a:xfrm>
            <a:off x="838200" y="4377026"/>
            <a:ext cx="97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Non ti preoccupare! Il nostro campo da gioco sarà soltanto con le matrici 2x2 e 3x3 (all’università si trattano invece casi più generali come questo).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lineari.</a:t>
            </a:r>
          </a:p>
          <a:p>
            <a:pPr marL="0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 È un metodo generale che, come vedremo, include come casi particolari quelli che già conosci.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88216" y="2823424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81925" y="1690688"/>
            <a:ext cx="9593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57840" y="3227051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177107" y="4326644"/>
            <a:ext cx="2688984" cy="238479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I coefficienti devono essere ordinati. Se nel sistema non compare un’incognita, nella matrice al posto corrispondente bisogna inserire uno 0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889FF26-9E72-43CD-B884-FA154FA5E158}"/>
              </a:ext>
            </a:extLst>
          </p:cNvPr>
          <p:cNvSpPr/>
          <p:nvPr/>
        </p:nvSpPr>
        <p:spPr>
          <a:xfrm>
            <a:off x="5650634" y="3429000"/>
            <a:ext cx="209991" cy="738204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univocamente da due indici ordinati: il numero di riga e il numero di colonna.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F9EB621-B1C0-40BD-9CEC-61421B3939D9}"/>
              </a:ext>
            </a:extLst>
          </p:cNvPr>
          <p:cNvSpPr/>
          <p:nvPr/>
        </p:nvSpPr>
        <p:spPr>
          <a:xfrm rot="5400000">
            <a:off x="5796098" y="3308623"/>
            <a:ext cx="209992" cy="143336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BC097B-ABDC-48F8-BF1D-234FD58ADFE0}"/>
              </a:ext>
            </a:extLst>
          </p:cNvPr>
          <p:cNvSpPr/>
          <p:nvPr/>
        </p:nvSpPr>
        <p:spPr>
          <a:xfrm>
            <a:off x="5650634" y="3920308"/>
            <a:ext cx="209991" cy="2468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1931A6-6C14-43A7-B742-B4B3BDFADEED}"/>
              </a:ext>
            </a:extLst>
          </p:cNvPr>
          <p:cNvSpPr txBox="1">
            <a:spLocks/>
          </p:cNvSpPr>
          <p:nvPr/>
        </p:nvSpPr>
        <p:spPr>
          <a:xfrm>
            <a:off x="5388263" y="4846881"/>
            <a:ext cx="4290658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  <a:r>
              <a:rPr lang="it-IT" dirty="0"/>
              <a:t>=7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8E94C4-7B52-421D-A8F3-BA7A4724DC03}"/>
              </a:ext>
            </a:extLst>
          </p:cNvPr>
          <p:cNvCxnSpPr/>
          <p:nvPr/>
        </p:nvCxnSpPr>
        <p:spPr>
          <a:xfrm flipH="1">
            <a:off x="4467005" y="5297919"/>
            <a:ext cx="1183629" cy="45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527FF-A51A-402B-A3BA-C9D5511DA265}"/>
              </a:ext>
            </a:extLst>
          </p:cNvPr>
          <p:cNvSpPr txBox="1"/>
          <p:nvPr/>
        </p:nvSpPr>
        <p:spPr>
          <a:xfrm>
            <a:off x="3843854" y="568732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Terza riga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40D302-995F-4403-8220-801DBE95CEBE}"/>
              </a:ext>
            </a:extLst>
          </p:cNvPr>
          <p:cNvCxnSpPr>
            <a:cxnSpLocks/>
          </p:cNvCxnSpPr>
          <p:nvPr/>
        </p:nvCxnSpPr>
        <p:spPr>
          <a:xfrm>
            <a:off x="5860625" y="5297919"/>
            <a:ext cx="596326" cy="5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A2D77-57C9-4502-BCC8-8B4F78B78F89}"/>
              </a:ext>
            </a:extLst>
          </p:cNvPr>
          <p:cNvSpPr txBox="1"/>
          <p:nvPr/>
        </p:nvSpPr>
        <p:spPr>
          <a:xfrm>
            <a:off x="6402546" y="583066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Seconda colonna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452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Dai sistemi lineari…</vt:lpstr>
      <vt:lpstr>Presentazione standard di PowerPoint</vt:lpstr>
      <vt:lpstr>Presentazione standard di PowerPoint</vt:lpstr>
      <vt:lpstr>Presentazione standard di PowerPoint</vt:lpstr>
      <vt:lpstr>Matrici</vt:lpstr>
      <vt:lpstr>Matrici</vt:lpstr>
      <vt:lpstr>Matrici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33</cp:revision>
  <dcterms:created xsi:type="dcterms:W3CDTF">2018-04-19T07:59:11Z</dcterms:created>
  <dcterms:modified xsi:type="dcterms:W3CDTF">2018-04-26T08:24:17Z</dcterms:modified>
</cp:coreProperties>
</file>