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8645-4370-4160-9D2B-C117EFE48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A9BA4-876E-495F-BD2A-1833795A5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1166-0E16-4E49-BD56-5F0D9915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7CE1-6159-42BE-842D-60452073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5493-6C4E-4627-AADF-2E102D4A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1F6C-DA2A-43CB-90CD-547AC772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5BBBE-872B-48A2-A313-610EB1D20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216C1-C306-4B6F-A2B0-C982BC84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8D62-A771-4418-8E24-3B785D8E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DA02-4A75-4F22-9ED8-70287248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BE9F0-F4C9-43A3-AFA3-082202587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F7E7C-47D2-4225-83FB-E28C0AEF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2B58-B2D1-41C6-ACAD-65995108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9F58-5382-472B-9B4E-08E527F9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D7C4-A8D6-41C5-BE1E-B3E7492F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A666-5DE3-4EE6-9762-CC90A8D3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D198-3CB5-4887-8406-27A93BDBE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54EF-E817-4C90-B311-8C6C215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A713-3503-43BE-A4BA-BBA0BFF5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81EB-8606-45F6-A85E-267556C9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4964-3284-4E14-A8A6-E0F3C3EA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3DC45-2D9C-4041-BDF8-8D9EF3032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2335-E7AB-412D-B7CD-30921E69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2859F-1CBB-45DD-980E-8C3BB600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4D00-73E7-4A5C-AFE4-7CAC8A1C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7EC2-310A-42AB-8608-0299F3FF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EA06-E7A2-459A-8E18-905C7A80F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6461C-38B1-45CF-99FA-5A4CDC57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B7D4D-BED5-4653-A77A-53A9959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40747-E85E-4225-93F8-04ADE6A7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6A22-9E46-41A9-9675-56FE2392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B581-EAAD-40F9-AE72-E20B5D28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60DFF-BC59-4E7A-83B1-463B4C3AF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29270-A632-4432-8D09-778CC71BF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BCE17-ADBB-43AF-89B0-DA2EDCD00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0D1FF-C616-491D-A02B-04A33958A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DFE47-73F3-4183-82FD-058DB5DB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94C30-F15D-48F2-A113-A506C0CD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186C7-8823-49C1-AC6E-6AECC9A5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0549-B803-48B7-BD09-FE02753A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07354-5100-437D-B4F3-E9696B28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FE87D-9BC3-4D76-B761-7351E3F7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13F39-C9CA-4E30-8A98-46616E66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68855-26D1-4335-B3E6-E245A5B2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29FE9-60EA-4306-B964-F261FA0A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A2DE8-3EDE-4C0A-84AE-61A3ADA2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8482-9985-454C-9381-07F1EE46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4147-60B0-42AF-A16D-1B4E1907F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173A2-5E0F-4000-A5CA-09B0E7032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E7EAE-8F69-4923-A0A0-4495489D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45729-F257-4B9A-B889-128F9306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8721A-A204-4468-8474-770881DD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7CC9-1B35-4810-8017-F2D586D9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5E-B7A1-44C0-80B8-44858F67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B5F45-E880-4317-90F5-4CF33C89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7953A-A835-415F-A21E-9AC52E84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4BBB5-3125-4169-90D5-895D12B7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23308-442F-4BE0-BE1F-8A82C669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7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DF735-6442-4A71-8C39-22CF4CD1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6BF0C-0FED-4C47-AB28-E46E123D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5744-9170-4454-94B2-A4CD6AF24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E0BD-C0C9-4776-8A65-5332B3B14BA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BFEF-4007-455F-A7E8-6525FA41A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EE42-4A75-4FF7-B8CD-803FA16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5E6A-4BC0-4E2A-9FEA-A22F7C32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405B2A0-7D30-485B-8039-77A6F7E85C40}"/>
              </a:ext>
            </a:extLst>
          </p:cNvPr>
          <p:cNvSpPr/>
          <p:nvPr/>
        </p:nvSpPr>
        <p:spPr>
          <a:xfrm>
            <a:off x="140429" y="36430"/>
            <a:ext cx="1142303" cy="65725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8003E-A348-4276-AB2D-89CD6C637CBB}"/>
              </a:ext>
            </a:extLst>
          </p:cNvPr>
          <p:cNvSpPr txBox="1"/>
          <p:nvPr/>
        </p:nvSpPr>
        <p:spPr>
          <a:xfrm>
            <a:off x="226033" y="211648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Get </a:t>
            </a:r>
            <a:r>
              <a:rPr lang="en-US" sz="1100" b="1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Item </a:t>
            </a:r>
            <a:r>
              <a:rPr lang="en-US" sz="1100" dirty="0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List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847DDF4-3007-46AB-A9B2-279DADA64D15}"/>
              </a:ext>
            </a:extLst>
          </p:cNvPr>
          <p:cNvSpPr/>
          <p:nvPr/>
        </p:nvSpPr>
        <p:spPr>
          <a:xfrm>
            <a:off x="2955103" y="1068473"/>
            <a:ext cx="2017987" cy="9144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Is there Item’s</a:t>
            </a:r>
          </a:p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Inventory Description?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B5787BB-32E1-4D80-808D-5CCE9CCF7C32}"/>
              </a:ext>
            </a:extLst>
          </p:cNvPr>
          <p:cNvCxnSpPr>
            <a:cxnSpLocks/>
            <a:stCxn id="191" idx="3"/>
            <a:endCxn id="7" idx="0"/>
          </p:cNvCxnSpPr>
          <p:nvPr/>
        </p:nvCxnSpPr>
        <p:spPr>
          <a:xfrm>
            <a:off x="2938833" y="911152"/>
            <a:ext cx="1025264" cy="157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57417F-850C-4458-8823-834574C2E163}"/>
              </a:ext>
            </a:extLst>
          </p:cNvPr>
          <p:cNvSpPr/>
          <p:nvPr/>
        </p:nvSpPr>
        <p:spPr>
          <a:xfrm>
            <a:off x="5175851" y="1776687"/>
            <a:ext cx="1450428" cy="7445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Get Item’s Description</a:t>
            </a:r>
          </a:p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From Inventory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3644E3-CC28-4020-89D1-2130A28E78F5}"/>
              </a:ext>
            </a:extLst>
          </p:cNvPr>
          <p:cNvCxnSpPr>
            <a:cxnSpLocks/>
            <a:stCxn id="7" idx="3"/>
            <a:endCxn id="39" idx="0"/>
          </p:cNvCxnSpPr>
          <p:nvPr/>
        </p:nvCxnSpPr>
        <p:spPr>
          <a:xfrm>
            <a:off x="4973090" y="1525673"/>
            <a:ext cx="3151322" cy="239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25F8A4-5198-4EA2-B0E4-9D5A3DA6DD86}"/>
              </a:ext>
            </a:extLst>
          </p:cNvPr>
          <p:cNvSpPr txBox="1"/>
          <p:nvPr/>
        </p:nvSpPr>
        <p:spPr>
          <a:xfrm>
            <a:off x="4914839" y="130481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Yes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3FD87-3F01-4AC5-A764-0AADFEAEB298}"/>
              </a:ext>
            </a:extLst>
          </p:cNvPr>
          <p:cNvSpPr txBox="1"/>
          <p:nvPr/>
        </p:nvSpPr>
        <p:spPr>
          <a:xfrm>
            <a:off x="3997589" y="192119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No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A0F652A1-7571-43D7-A76A-372B31DC82B2}"/>
              </a:ext>
            </a:extLst>
          </p:cNvPr>
          <p:cNvSpPr/>
          <p:nvPr/>
        </p:nvSpPr>
        <p:spPr>
          <a:xfrm>
            <a:off x="8291887" y="3229241"/>
            <a:ext cx="2396299" cy="141406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Is there </a:t>
            </a:r>
            <a:r>
              <a:rPr lang="en-US" sz="1000" b="1" dirty="0">
                <a:latin typeface="Poppins" panose="00000500000000000000" pitchFamily="50" charset="0"/>
                <a:cs typeface="Poppins" panose="00000500000000000000" pitchFamily="50" charset="0"/>
              </a:rPr>
              <a:t>ITEM</a:t>
            </a:r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 in </a:t>
            </a:r>
          </a:p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Electronic Asset Management?</a:t>
            </a:r>
          </a:p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(EAM)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29B54B-4CB2-4199-80E4-8AC7F7531552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6626279" y="2148949"/>
            <a:ext cx="494395" cy="67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E21BD9-A221-4F6D-A2BC-68FE4778587F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4486936" y="1460034"/>
            <a:ext cx="166076" cy="1211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378AD4A-5C2D-4EAE-9770-D73440DCD07A}"/>
              </a:ext>
            </a:extLst>
          </p:cNvPr>
          <p:cNvCxnSpPr>
            <a:cxnSpLocks/>
            <a:stCxn id="23" idx="2"/>
            <a:endCxn id="73" idx="1"/>
          </p:cNvCxnSpPr>
          <p:nvPr/>
        </p:nvCxnSpPr>
        <p:spPr>
          <a:xfrm rot="5400000">
            <a:off x="8963425" y="4485484"/>
            <a:ext cx="368787" cy="684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55185B-9237-4E71-AA62-ADF0E6581E25}"/>
              </a:ext>
            </a:extLst>
          </p:cNvPr>
          <p:cNvSpPr txBox="1"/>
          <p:nvPr/>
        </p:nvSpPr>
        <p:spPr>
          <a:xfrm>
            <a:off x="9135584" y="462682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No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57B304-B3C7-40FB-9331-46CF23474B48}"/>
              </a:ext>
            </a:extLst>
          </p:cNvPr>
          <p:cNvSpPr/>
          <p:nvPr/>
        </p:nvSpPr>
        <p:spPr>
          <a:xfrm>
            <a:off x="7120674" y="1765592"/>
            <a:ext cx="2007476" cy="9026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Apply</a:t>
            </a:r>
          </a:p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HARD RULES</a:t>
            </a:r>
          </a:p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To try FORCED FAMILY</a:t>
            </a:r>
          </a:p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assignment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6444DACC-44B5-43DD-8488-96172FEF119F}"/>
              </a:ext>
            </a:extLst>
          </p:cNvPr>
          <p:cNvSpPr/>
          <p:nvPr/>
        </p:nvSpPr>
        <p:spPr>
          <a:xfrm>
            <a:off x="9607380" y="1403314"/>
            <a:ext cx="1841317" cy="1414069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FORCED FAMILY ASSIGNED?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5ACB834-731E-407B-A8A5-2083CD37D2A7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 flipV="1">
            <a:off x="9128150" y="2110349"/>
            <a:ext cx="479230" cy="106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6E9A8E1-8B27-42D1-9788-55FCF602F6B8}"/>
              </a:ext>
            </a:extLst>
          </p:cNvPr>
          <p:cNvCxnSpPr>
            <a:stCxn id="44" idx="2"/>
            <a:endCxn id="23" idx="0"/>
          </p:cNvCxnSpPr>
          <p:nvPr/>
        </p:nvCxnSpPr>
        <p:spPr>
          <a:xfrm rot="5400000">
            <a:off x="9803109" y="2504311"/>
            <a:ext cx="411858" cy="1038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F31C14-C5A0-44A8-8A97-8D4D20D2F76B}"/>
              </a:ext>
            </a:extLst>
          </p:cNvPr>
          <p:cNvSpPr txBox="1"/>
          <p:nvPr/>
        </p:nvSpPr>
        <p:spPr>
          <a:xfrm>
            <a:off x="10046670" y="288949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No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4A9D3F-1EBB-48CE-B979-710BE7704349}"/>
              </a:ext>
            </a:extLst>
          </p:cNvPr>
          <p:cNvSpPr/>
          <p:nvPr/>
        </p:nvSpPr>
        <p:spPr>
          <a:xfrm>
            <a:off x="3932809" y="4307472"/>
            <a:ext cx="1450428" cy="74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Get Item’s FINAL Description</a:t>
            </a:r>
          </a:p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From FPH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F8A18B-6419-44CE-BAC5-A48096EC206D}"/>
              </a:ext>
            </a:extLst>
          </p:cNvPr>
          <p:cNvSpPr/>
          <p:nvPr/>
        </p:nvSpPr>
        <p:spPr>
          <a:xfrm>
            <a:off x="4658023" y="2849857"/>
            <a:ext cx="2007475" cy="801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Get </a:t>
            </a:r>
          </a:p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MACHINE SECTION NUMBER</a:t>
            </a:r>
          </a:p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From EAM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F03F3FE3-5B17-4929-9462-76F7C8A6C6C4}"/>
              </a:ext>
            </a:extLst>
          </p:cNvPr>
          <p:cNvSpPr/>
          <p:nvPr/>
        </p:nvSpPr>
        <p:spPr>
          <a:xfrm>
            <a:off x="0" y="3421063"/>
            <a:ext cx="3068539" cy="125896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Is there Item in </a:t>
            </a:r>
          </a:p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 Fusion Product Hub?</a:t>
            </a:r>
          </a:p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(FPH)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C05B6BD-7D0A-4B42-86F7-9FA8E65A0AF6}"/>
              </a:ext>
            </a:extLst>
          </p:cNvPr>
          <p:cNvSpPr/>
          <p:nvPr/>
        </p:nvSpPr>
        <p:spPr>
          <a:xfrm>
            <a:off x="315840" y="5487304"/>
            <a:ext cx="1493710" cy="9564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ITEM FINAL DESCRIPTION</a:t>
            </a:r>
          </a:p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=</a:t>
            </a:r>
          </a:p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Inventory </a:t>
            </a:r>
            <a:r>
              <a:rPr lang="en-US" sz="1000" dirty="0" err="1">
                <a:latin typeface="Poppins" panose="00000500000000000000" pitchFamily="50" charset="0"/>
                <a:cs typeface="Poppins" panose="00000500000000000000" pitchFamily="50" charset="0"/>
              </a:rPr>
              <a:t>Desscription</a:t>
            </a:r>
            <a:endParaRPr lang="en-US" sz="10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8EC0447-643C-4DBF-9799-8D5DBA5C07CA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rot="5400000">
            <a:off x="894846" y="4847880"/>
            <a:ext cx="807274" cy="471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84EB43B-C016-4566-9F3C-F27A08DBC728}"/>
              </a:ext>
            </a:extLst>
          </p:cNvPr>
          <p:cNvSpPr txBox="1"/>
          <p:nvPr/>
        </p:nvSpPr>
        <p:spPr>
          <a:xfrm>
            <a:off x="1146129" y="479309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No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3" name="Flowchart: Magnetic Disk 72">
            <a:extLst>
              <a:ext uri="{FF2B5EF4-FFF2-40B4-BE49-F238E27FC236}">
                <a16:creationId xmlns:a16="http://schemas.microsoft.com/office/drawing/2014/main" id="{359AE123-AAB3-4A23-890C-FEF437360C21}"/>
              </a:ext>
            </a:extLst>
          </p:cNvPr>
          <p:cNvSpPr/>
          <p:nvPr/>
        </p:nvSpPr>
        <p:spPr>
          <a:xfrm>
            <a:off x="8348398" y="5012097"/>
            <a:ext cx="914400" cy="612648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ITEMs </a:t>
            </a:r>
            <a:r>
              <a:rPr lang="en-US" sz="1000" b="1" dirty="0">
                <a:latin typeface="Poppins" panose="00000500000000000000" pitchFamily="50" charset="0"/>
                <a:cs typeface="Poppins" panose="00000500000000000000" pitchFamily="50" charset="0"/>
              </a:rPr>
              <a:t>without</a:t>
            </a:r>
          </a:p>
          <a:p>
            <a:pPr algn="ctr"/>
            <a:r>
              <a:rPr lang="en-US" sz="1000" b="1" dirty="0">
                <a:latin typeface="Poppins" panose="00000500000000000000" pitchFamily="50" charset="0"/>
                <a:cs typeface="Poppins" panose="00000500000000000000" pitchFamily="50" charset="0"/>
              </a:rPr>
              <a:t>Family</a:t>
            </a:r>
          </a:p>
        </p:txBody>
      </p:sp>
      <p:sp>
        <p:nvSpPr>
          <p:cNvPr id="75" name="Flowchart: Magnetic Disk 74">
            <a:extLst>
              <a:ext uri="{FF2B5EF4-FFF2-40B4-BE49-F238E27FC236}">
                <a16:creationId xmlns:a16="http://schemas.microsoft.com/office/drawing/2014/main" id="{0E372389-3C80-4675-A950-5881C33F07F1}"/>
              </a:ext>
            </a:extLst>
          </p:cNvPr>
          <p:cNvSpPr/>
          <p:nvPr/>
        </p:nvSpPr>
        <p:spPr>
          <a:xfrm>
            <a:off x="11234405" y="5012097"/>
            <a:ext cx="914400" cy="612648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ITEMs with </a:t>
            </a:r>
            <a:r>
              <a:rPr lang="en-US" sz="1000" b="1" dirty="0">
                <a:latin typeface="Poppins" panose="00000500000000000000" pitchFamily="50" charset="0"/>
                <a:cs typeface="Poppins" panose="00000500000000000000" pitchFamily="50" charset="0"/>
              </a:rPr>
              <a:t>FORCED</a:t>
            </a:r>
          </a:p>
          <a:p>
            <a:pPr algn="ctr"/>
            <a:r>
              <a:rPr lang="en-US" sz="1000" b="1" dirty="0">
                <a:latin typeface="Poppins" panose="00000500000000000000" pitchFamily="50" charset="0"/>
                <a:cs typeface="Poppins" panose="00000500000000000000" pitchFamily="50" charset="0"/>
              </a:rPr>
              <a:t>Family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3032BBB-7976-4C46-9E70-C357F9B9A347}"/>
              </a:ext>
            </a:extLst>
          </p:cNvPr>
          <p:cNvCxnSpPr>
            <a:cxnSpLocks/>
            <a:stCxn id="44" idx="3"/>
            <a:endCxn id="75" idx="1"/>
          </p:cNvCxnSpPr>
          <p:nvPr/>
        </p:nvCxnSpPr>
        <p:spPr>
          <a:xfrm>
            <a:off x="11448697" y="2110349"/>
            <a:ext cx="242908" cy="2901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4BF88AA-38F7-4C47-AFA9-1FDAF424CE16}"/>
              </a:ext>
            </a:extLst>
          </p:cNvPr>
          <p:cNvSpPr txBox="1"/>
          <p:nvPr/>
        </p:nvSpPr>
        <p:spPr>
          <a:xfrm>
            <a:off x="11391204" y="1875563"/>
            <a:ext cx="72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Yes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B3F776-D600-4998-A606-61B4ECC6C2D6}"/>
              </a:ext>
            </a:extLst>
          </p:cNvPr>
          <p:cNvSpPr txBox="1"/>
          <p:nvPr/>
        </p:nvSpPr>
        <p:spPr>
          <a:xfrm>
            <a:off x="7759206" y="370964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Yes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93E51D5-07EE-4979-940A-82104FC8BE5C}"/>
              </a:ext>
            </a:extLst>
          </p:cNvPr>
          <p:cNvCxnSpPr>
            <a:cxnSpLocks/>
            <a:stCxn id="23" idx="1"/>
            <a:endCxn id="65" idx="3"/>
          </p:cNvCxnSpPr>
          <p:nvPr/>
        </p:nvCxnSpPr>
        <p:spPr>
          <a:xfrm rot="10800000">
            <a:off x="6665499" y="3250426"/>
            <a:ext cx="1626389" cy="685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9DD2ABD9-7B54-4B96-A4E4-D91420432956}"/>
              </a:ext>
            </a:extLst>
          </p:cNvPr>
          <p:cNvCxnSpPr>
            <a:stCxn id="65" idx="1"/>
            <a:endCxn id="66" idx="0"/>
          </p:cNvCxnSpPr>
          <p:nvPr/>
        </p:nvCxnSpPr>
        <p:spPr>
          <a:xfrm rot="10800000" flipV="1">
            <a:off x="1534271" y="3250425"/>
            <a:ext cx="3123753" cy="170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C9BADB1-68B2-470C-947C-2DB2BC2D1452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3068539" y="4050547"/>
            <a:ext cx="864270" cy="62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1AE60D6-442D-4363-BFF0-683AE4936325}"/>
              </a:ext>
            </a:extLst>
          </p:cNvPr>
          <p:cNvSpPr txBox="1"/>
          <p:nvPr/>
        </p:nvSpPr>
        <p:spPr>
          <a:xfrm>
            <a:off x="3091156" y="3828631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Yes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A16DB1F-DB4E-42D3-BC22-EF61425DE106}"/>
              </a:ext>
            </a:extLst>
          </p:cNvPr>
          <p:cNvSpPr/>
          <p:nvPr/>
        </p:nvSpPr>
        <p:spPr>
          <a:xfrm>
            <a:off x="2886815" y="5504280"/>
            <a:ext cx="1450428" cy="74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RUN</a:t>
            </a:r>
          </a:p>
          <a:p>
            <a:pPr algn="ctr"/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Classifier</a:t>
            </a:r>
          </a:p>
          <a:p>
            <a:pPr algn="ctr"/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ALGORITHM</a:t>
            </a:r>
            <a:endParaRPr lang="en-US" sz="1050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4BB8A12-1388-48E0-BB49-50E7D166AD16}"/>
              </a:ext>
            </a:extLst>
          </p:cNvPr>
          <p:cNvSpPr/>
          <p:nvPr/>
        </p:nvSpPr>
        <p:spPr>
          <a:xfrm>
            <a:off x="2886815" y="6303711"/>
            <a:ext cx="1651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Poppins" panose="00000500000000000000" pitchFamily="50" charset="0"/>
                <a:cs typeface="Poppins" panose="00000500000000000000" pitchFamily="50" charset="0"/>
              </a:rPr>
              <a:t>INPUT DATA for Algorithm</a:t>
            </a:r>
            <a:r>
              <a:rPr lang="en-US" sz="800" dirty="0">
                <a:latin typeface="Poppins" panose="00000500000000000000" pitchFamily="50" charset="0"/>
                <a:cs typeface="Poppins" panose="00000500000000000000" pitchFamily="50" charset="0"/>
              </a:rPr>
              <a:t>:</a:t>
            </a:r>
          </a:p>
          <a:p>
            <a:r>
              <a:rPr lang="en-US" sz="800" dirty="0">
                <a:latin typeface="Poppins" panose="00000500000000000000" pitchFamily="50" charset="0"/>
                <a:cs typeface="Poppins" panose="00000500000000000000" pitchFamily="50" charset="0"/>
              </a:rPr>
              <a:t>ITEM</a:t>
            </a:r>
          </a:p>
          <a:p>
            <a:r>
              <a:rPr lang="en-US" sz="800" dirty="0">
                <a:latin typeface="Poppins" panose="00000500000000000000" pitchFamily="50" charset="0"/>
                <a:cs typeface="Poppins" panose="00000500000000000000" pitchFamily="50" charset="0"/>
              </a:rPr>
              <a:t>MACHINE SECTION NUMBER</a:t>
            </a:r>
          </a:p>
          <a:p>
            <a:r>
              <a:rPr lang="en-US" sz="800" dirty="0">
                <a:latin typeface="Poppins" panose="00000500000000000000" pitchFamily="50" charset="0"/>
                <a:cs typeface="Poppins" panose="00000500000000000000" pitchFamily="50" charset="0"/>
              </a:rPr>
              <a:t>FINAL Description</a:t>
            </a:r>
            <a:endParaRPr lang="en-US" sz="8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C83C627-3255-4094-A762-6692F8E3F9B2}"/>
              </a:ext>
            </a:extLst>
          </p:cNvPr>
          <p:cNvCxnSpPr>
            <a:stCxn id="67" idx="3"/>
            <a:endCxn id="113" idx="1"/>
          </p:cNvCxnSpPr>
          <p:nvPr/>
        </p:nvCxnSpPr>
        <p:spPr>
          <a:xfrm flipV="1">
            <a:off x="1809550" y="5876839"/>
            <a:ext cx="1077265" cy="88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E4311F1-9268-4382-AEDC-1A0E1297AE37}"/>
              </a:ext>
            </a:extLst>
          </p:cNvPr>
          <p:cNvCxnSpPr>
            <a:stCxn id="64" idx="2"/>
            <a:endCxn id="113" idx="0"/>
          </p:cNvCxnSpPr>
          <p:nvPr/>
        </p:nvCxnSpPr>
        <p:spPr>
          <a:xfrm rot="5400000">
            <a:off x="3909181" y="4755437"/>
            <a:ext cx="451691" cy="1045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EC5694E3-D417-4A20-8E1C-5A25797EDD06}"/>
              </a:ext>
            </a:extLst>
          </p:cNvPr>
          <p:cNvSpPr/>
          <p:nvPr/>
        </p:nvSpPr>
        <p:spPr>
          <a:xfrm>
            <a:off x="5096801" y="5719335"/>
            <a:ext cx="1809012" cy="110473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FAMILY ASSIGNED?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554B38E-F2A8-48B1-86F4-E93E7794F4AD}"/>
              </a:ext>
            </a:extLst>
          </p:cNvPr>
          <p:cNvCxnSpPr>
            <a:stCxn id="113" idx="3"/>
            <a:endCxn id="119" idx="1"/>
          </p:cNvCxnSpPr>
          <p:nvPr/>
        </p:nvCxnSpPr>
        <p:spPr>
          <a:xfrm>
            <a:off x="4337243" y="5876839"/>
            <a:ext cx="759558" cy="394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1396B34-84D8-49CE-8739-D1A272C17CD2}"/>
              </a:ext>
            </a:extLst>
          </p:cNvPr>
          <p:cNvCxnSpPr>
            <a:stCxn id="119" idx="0"/>
            <a:endCxn id="73" idx="2"/>
          </p:cNvCxnSpPr>
          <p:nvPr/>
        </p:nvCxnSpPr>
        <p:spPr>
          <a:xfrm rot="5400000" flipH="1" flipV="1">
            <a:off x="6974395" y="4345333"/>
            <a:ext cx="400914" cy="23470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2811676-F938-4AC4-ABAD-C562C569648B}"/>
              </a:ext>
            </a:extLst>
          </p:cNvPr>
          <p:cNvSpPr txBox="1"/>
          <p:nvPr/>
        </p:nvSpPr>
        <p:spPr>
          <a:xfrm>
            <a:off x="5979627" y="536818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No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7" name="Flowchart: Magnetic Disk 146">
            <a:extLst>
              <a:ext uri="{FF2B5EF4-FFF2-40B4-BE49-F238E27FC236}">
                <a16:creationId xmlns:a16="http://schemas.microsoft.com/office/drawing/2014/main" id="{0A5EA5CE-1F67-4162-AAAA-BA0D822ED5CE}"/>
              </a:ext>
            </a:extLst>
          </p:cNvPr>
          <p:cNvSpPr/>
          <p:nvPr/>
        </p:nvSpPr>
        <p:spPr>
          <a:xfrm>
            <a:off x="8348398" y="5962789"/>
            <a:ext cx="914400" cy="612648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ITEMs with</a:t>
            </a:r>
          </a:p>
          <a:p>
            <a:pPr algn="ctr"/>
            <a:r>
              <a:rPr lang="en-US" sz="1000" b="1" dirty="0">
                <a:latin typeface="Poppins" panose="00000500000000000000" pitchFamily="50" charset="0"/>
                <a:cs typeface="Poppins" panose="00000500000000000000" pitchFamily="50" charset="0"/>
              </a:rPr>
              <a:t>INEFERRED</a:t>
            </a:r>
          </a:p>
          <a:p>
            <a:pPr algn="ctr"/>
            <a:r>
              <a:rPr lang="en-US" sz="1000" b="1" dirty="0">
                <a:latin typeface="Poppins" panose="00000500000000000000" pitchFamily="50" charset="0"/>
                <a:cs typeface="Poppins" panose="00000500000000000000" pitchFamily="50" charset="0"/>
              </a:rPr>
              <a:t>FAMILY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E0571E7-8D42-4D02-BCC0-BDAA3538A1BF}"/>
              </a:ext>
            </a:extLst>
          </p:cNvPr>
          <p:cNvCxnSpPr>
            <a:stCxn id="119" idx="3"/>
            <a:endCxn id="147" idx="2"/>
          </p:cNvCxnSpPr>
          <p:nvPr/>
        </p:nvCxnSpPr>
        <p:spPr>
          <a:xfrm flipV="1">
            <a:off x="6905813" y="6269113"/>
            <a:ext cx="1442585" cy="2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FF3698E-C99E-47F7-9CC8-86A7A6089E7A}"/>
              </a:ext>
            </a:extLst>
          </p:cNvPr>
          <p:cNvSpPr txBox="1"/>
          <p:nvPr/>
        </p:nvSpPr>
        <p:spPr>
          <a:xfrm>
            <a:off x="6980807" y="6074269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Yes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6" name="Flowchart: Magnetic Disk 175">
            <a:extLst>
              <a:ext uri="{FF2B5EF4-FFF2-40B4-BE49-F238E27FC236}">
                <a16:creationId xmlns:a16="http://schemas.microsoft.com/office/drawing/2014/main" id="{2A9B0B21-B300-46E6-9736-29A385DBCCDC}"/>
              </a:ext>
            </a:extLst>
          </p:cNvPr>
          <p:cNvSpPr/>
          <p:nvPr/>
        </p:nvSpPr>
        <p:spPr>
          <a:xfrm>
            <a:off x="10011987" y="5835354"/>
            <a:ext cx="1194507" cy="88075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Poppins" panose="00000500000000000000" pitchFamily="50" charset="0"/>
                <a:cs typeface="Poppins" panose="00000500000000000000" pitchFamily="50" charset="0"/>
              </a:rPr>
              <a:t>FINAL FAMILY</a:t>
            </a:r>
            <a:br>
              <a:rPr lang="en-US" sz="1000" b="1" dirty="0">
                <a:latin typeface="Poppins" panose="00000500000000000000" pitchFamily="50" charset="0"/>
                <a:cs typeface="Poppins" panose="00000500000000000000" pitchFamily="50" charset="0"/>
              </a:rPr>
            </a:br>
            <a:r>
              <a:rPr lang="en-US" sz="1000" b="1" dirty="0">
                <a:latin typeface="Poppins" panose="00000500000000000000" pitchFamily="50" charset="0"/>
                <a:cs typeface="Poppins" panose="00000500000000000000" pitchFamily="50" charset="0"/>
              </a:rPr>
              <a:t>ASSIGNMENT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D3F0EE4-35EA-4A2C-94C4-7BF462BCBE62}"/>
              </a:ext>
            </a:extLst>
          </p:cNvPr>
          <p:cNvCxnSpPr>
            <a:cxnSpLocks/>
            <a:stCxn id="75" idx="3"/>
            <a:endCxn id="176" idx="4"/>
          </p:cNvCxnSpPr>
          <p:nvPr/>
        </p:nvCxnSpPr>
        <p:spPr>
          <a:xfrm rot="5400000">
            <a:off x="11123557" y="5707683"/>
            <a:ext cx="650987" cy="485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DEC8B3D6-5063-4D85-8F74-C8C08B5CA230}"/>
              </a:ext>
            </a:extLst>
          </p:cNvPr>
          <p:cNvCxnSpPr>
            <a:cxnSpLocks/>
            <a:stCxn id="73" idx="4"/>
            <a:endCxn id="176" idx="1"/>
          </p:cNvCxnSpPr>
          <p:nvPr/>
        </p:nvCxnSpPr>
        <p:spPr>
          <a:xfrm>
            <a:off x="9262798" y="5318421"/>
            <a:ext cx="1346443" cy="516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D3CC920F-50A4-4249-967A-6FAAF8507A79}"/>
              </a:ext>
            </a:extLst>
          </p:cNvPr>
          <p:cNvCxnSpPr>
            <a:cxnSpLocks/>
            <a:stCxn id="147" idx="4"/>
            <a:endCxn id="176" idx="2"/>
          </p:cNvCxnSpPr>
          <p:nvPr/>
        </p:nvCxnSpPr>
        <p:spPr>
          <a:xfrm>
            <a:off x="9262798" y="6269113"/>
            <a:ext cx="749189" cy="6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68D9C95-AD75-4E34-B4D8-EFE25BFD1896}"/>
              </a:ext>
            </a:extLst>
          </p:cNvPr>
          <p:cNvSpPr/>
          <p:nvPr/>
        </p:nvSpPr>
        <p:spPr>
          <a:xfrm>
            <a:off x="446065" y="1714173"/>
            <a:ext cx="1450428" cy="7445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Poppins" panose="00000500000000000000" pitchFamily="50" charset="0"/>
                <a:cs typeface="Poppins" panose="00000500000000000000" pitchFamily="50" charset="0"/>
              </a:rPr>
              <a:t>Get Most Recent VALID ITEM</a:t>
            </a:r>
          </a:p>
        </p:txBody>
      </p:sp>
      <p:sp>
        <p:nvSpPr>
          <p:cNvPr id="191" name="Diamond 190">
            <a:extLst>
              <a:ext uri="{FF2B5EF4-FFF2-40B4-BE49-F238E27FC236}">
                <a16:creationId xmlns:a16="http://schemas.microsoft.com/office/drawing/2014/main" id="{28245A0A-0AD0-4CD3-8196-FDBF68A3C39F}"/>
              </a:ext>
            </a:extLst>
          </p:cNvPr>
          <p:cNvSpPr/>
          <p:nvPr/>
        </p:nvSpPr>
        <p:spPr>
          <a:xfrm>
            <a:off x="1488405" y="512845"/>
            <a:ext cx="1450428" cy="79661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oppins" panose="00000500000000000000" pitchFamily="50" charset="0"/>
                <a:cs typeface="Poppins" panose="00000500000000000000" pitchFamily="50" charset="0"/>
              </a:rPr>
              <a:t>IS A VALID ITEM?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E938D49-68A8-4644-B23E-67B767B32D3E}"/>
              </a:ext>
            </a:extLst>
          </p:cNvPr>
          <p:cNvCxnSpPr>
            <a:stCxn id="5" idx="6"/>
            <a:endCxn id="191" idx="0"/>
          </p:cNvCxnSpPr>
          <p:nvPr/>
        </p:nvCxnSpPr>
        <p:spPr>
          <a:xfrm>
            <a:off x="1282732" y="365056"/>
            <a:ext cx="930887" cy="147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C47FD9F-8062-48AA-94AB-847555A19FCF}"/>
              </a:ext>
            </a:extLst>
          </p:cNvPr>
          <p:cNvSpPr txBox="1"/>
          <p:nvPr/>
        </p:nvSpPr>
        <p:spPr>
          <a:xfrm>
            <a:off x="2872496" y="68898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Yes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2EFBB8C5-C9D8-40F7-BA6B-C84D5895F38D}"/>
              </a:ext>
            </a:extLst>
          </p:cNvPr>
          <p:cNvCxnSpPr>
            <a:cxnSpLocks/>
            <a:stCxn id="191" idx="2"/>
            <a:endCxn id="190" idx="0"/>
          </p:cNvCxnSpPr>
          <p:nvPr/>
        </p:nvCxnSpPr>
        <p:spPr>
          <a:xfrm rot="5400000">
            <a:off x="1490092" y="990646"/>
            <a:ext cx="404714" cy="1042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EEA9AB3-8506-4589-BEB2-D41962740B57}"/>
              </a:ext>
            </a:extLst>
          </p:cNvPr>
          <p:cNvCxnSpPr>
            <a:cxnSpLocks/>
            <a:stCxn id="190" idx="3"/>
            <a:endCxn id="7" idx="1"/>
          </p:cNvCxnSpPr>
          <p:nvPr/>
        </p:nvCxnSpPr>
        <p:spPr>
          <a:xfrm flipV="1">
            <a:off x="1896493" y="1525673"/>
            <a:ext cx="1058610" cy="560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FDE9C3DA-5592-413C-86D4-970F60F3E0D8}"/>
              </a:ext>
            </a:extLst>
          </p:cNvPr>
          <p:cNvSpPr txBox="1"/>
          <p:nvPr/>
        </p:nvSpPr>
        <p:spPr>
          <a:xfrm>
            <a:off x="1858741" y="130634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Poppins" panose="00000500000000000000" pitchFamily="50" charset="0"/>
                <a:cs typeface="Poppins" panose="00000500000000000000" pitchFamily="50" charset="0"/>
              </a:rPr>
              <a:t>No</a:t>
            </a:r>
            <a:endParaRPr lang="en-US" b="1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6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6A2B-A0C3-471A-97E5-415F074D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8718-CBCF-4F4C-A4AC-BB78BB5A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121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Cresti, Raul</dc:creator>
  <cp:lastModifiedBy>Dsouza, Matteo</cp:lastModifiedBy>
  <cp:revision>10</cp:revision>
  <dcterms:created xsi:type="dcterms:W3CDTF">2021-05-02T07:19:28Z</dcterms:created>
  <dcterms:modified xsi:type="dcterms:W3CDTF">2021-05-24T10:45:18Z</dcterms:modified>
</cp:coreProperties>
</file>