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0813ff24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0813ff24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099cff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099cff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099cffc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099cffc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0813ff2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0813ff2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813ff2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0813ff2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0813ff2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0813ff2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813ff24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0813ff24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0813ff24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0813ff24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0813ff2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0813ff2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0813ff24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0813ff24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0813ff24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0813ff24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INTERFACES: UN MODELLO PER OGGETTI</a:t>
            </a:r>
            <a:endParaRPr sz="36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897075"/>
            <a:ext cx="70389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72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●"/>
            </a:pPr>
            <a:r>
              <a:rPr lang="en-GB" sz="1710"/>
              <a:t>Un oggetto costruito tramite una interface DEVE aderire al modello.</a:t>
            </a:r>
            <a:endParaRPr sz="1710"/>
          </a:p>
          <a:p>
            <a:pPr indent="-3372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●"/>
            </a:pPr>
            <a:r>
              <a:rPr lang="en-GB" sz="1710"/>
              <a:t>Le coppie </a:t>
            </a:r>
            <a:r>
              <a:rPr i="1" lang="en-GB" sz="1710"/>
              <a:t>key: value</a:t>
            </a:r>
            <a:r>
              <a:rPr lang="en-GB" sz="1710"/>
              <a:t> vengono stabilite attraverso una sintassi </a:t>
            </a:r>
            <a:r>
              <a:rPr i="1" lang="en-GB" sz="1710"/>
              <a:t>key: type</a:t>
            </a:r>
            <a:endParaRPr sz="1710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interface myInterface { name: string; age: number: }</a:t>
            </a:r>
            <a:endParaRPr i="1" sz="1602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let myObj: myInterface = { name: ‘Marco’, age: ‘27’ } </a:t>
            </a:r>
            <a:r>
              <a:rPr b="1" lang="en-GB" sz="1602"/>
              <a:t>ERROR</a:t>
            </a:r>
            <a:endParaRPr i="1" sz="1602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let myObj: myInterface = { name: ‘Marco’, age: 27 } </a:t>
            </a:r>
            <a:r>
              <a:rPr b="1" lang="en-GB" sz="1602"/>
              <a:t>OK</a:t>
            </a:r>
            <a:endParaRPr b="1" sz="160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 VS INTERFACES</a:t>
            </a:r>
            <a:endParaRPr sz="3600"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897075"/>
            <a:ext cx="70389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90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10"/>
              <a:t>Una interface è un modello per creazione di oggetti</a:t>
            </a:r>
            <a:endParaRPr sz="1710"/>
          </a:p>
          <a:p>
            <a:pPr indent="-3290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10"/>
              <a:t>Una interface è un veicolo tramite cui vincolare la creazione di oggetti e istanze tramite classi</a:t>
            </a:r>
            <a:endParaRPr sz="1710"/>
          </a:p>
          <a:p>
            <a:pPr indent="-3290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10"/>
              <a:t>Un type fa riferimento a una variabile, una costante, array di elementi o il valore di una key</a:t>
            </a:r>
            <a:endParaRPr sz="1710"/>
          </a:p>
          <a:p>
            <a:pPr indent="-3290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10"/>
              <a:t>Un type vincola una variabile o una costante  all’assegnazione di un certo tipo di valore, rendendo il codice di fatto  più ordinato.</a:t>
            </a:r>
            <a:endParaRPr sz="171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GENERICS</a:t>
            </a:r>
            <a:endParaRPr sz="36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416425"/>
            <a:ext cx="70389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710"/>
              <a:t>Un generic type ci consente di post-porre il type ritornato da una funzione e i suoi argomenti al momento della chiamata, o il type di una property di un oggetto.</a:t>
            </a:r>
            <a:endParaRPr sz="1710"/>
          </a:p>
          <a:p>
            <a:pPr indent="-3372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○"/>
            </a:pPr>
            <a:r>
              <a:rPr i="1" lang="en-GB" sz="1710"/>
              <a:t>Function myFunction&lt;T&gt;(arg: T): T { // Do something; return arg; }</a:t>
            </a:r>
            <a:endParaRPr i="1" sz="1710"/>
          </a:p>
          <a:p>
            <a:pPr indent="-3372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○"/>
            </a:pPr>
            <a:r>
              <a:rPr i="1" lang="en-GB" sz="1710"/>
              <a:t>doSomething&lt;string&gt;(‘Hello’);</a:t>
            </a:r>
            <a:endParaRPr i="1" sz="1710"/>
          </a:p>
          <a:p>
            <a:pPr indent="-3372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○"/>
            </a:pPr>
            <a:r>
              <a:rPr i="1" lang="en-GB" sz="1710"/>
              <a:t>Interface book&lt;T&gt; { id: number, data: T }</a:t>
            </a:r>
            <a:endParaRPr i="1" sz="1710"/>
          </a:p>
          <a:p>
            <a:pPr indent="-3372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11"/>
              <a:buChar char="○"/>
            </a:pPr>
            <a:r>
              <a:rPr i="1" lang="en-GB" sz="1710"/>
              <a:t>const myBook: book&lt;string&gt; = { id: 1, data: ‘24-11-2022’ }</a:t>
            </a:r>
            <a:endParaRPr i="1" sz="17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TYPESCRIPT: PUNTI DI FORZA E DIFFERENZE CON JS VANILLA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2286000"/>
            <a:ext cx="7038900" cy="20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</a:t>
            </a:r>
            <a:r>
              <a:rPr lang="en-GB" sz="2400"/>
              <a:t>uper-set di Javascript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Static typing VS Dynamic </a:t>
            </a:r>
            <a:r>
              <a:rPr lang="en-GB" sz="2400"/>
              <a:t>typing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Forza a scrivere codice pulito dall’inizio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L’IDE evidenzia errori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IL COMPILATORE</a:t>
            </a:r>
            <a:endParaRPr sz="36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286000"/>
            <a:ext cx="70389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Il browser NON legge typescript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Typescript va compilato in JS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IL COMPILATORE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876950"/>
            <a:ext cx="7038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Nel terminale:</a:t>
            </a:r>
            <a:endParaRPr sz="2800"/>
          </a:p>
          <a:p>
            <a:pPr indent="-3581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npm i -g typescript. Installa TS.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tsc - -init. Crea il JSON di compilazione.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tsc &lt;filePathAndName&gt;. Compila TS in JS</a:t>
            </a:r>
            <a:endParaRPr sz="2400"/>
          </a:p>
          <a:p>
            <a:pPr indent="-358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tsc &lt;filePathAndName&gt; -w . Compila ad ogni modifica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TYPES: TYPE INFERENCE</a:t>
            </a:r>
            <a:endParaRPr sz="36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876950"/>
            <a:ext cx="7038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Tipizzazione implicita in fase di dichiarazione di variabile o costante.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E.g. </a:t>
            </a:r>
            <a:r>
              <a:rPr i="1" lang="en-GB" sz="2400"/>
              <a:t>let myVar = 3</a:t>
            </a:r>
            <a:r>
              <a:rPr lang="en-GB" sz="2400"/>
              <a:t> implica </a:t>
            </a:r>
            <a:r>
              <a:rPr i="1" lang="en-GB" sz="2400"/>
              <a:t>let myVar: number = 3</a:t>
            </a: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TYPES: TYPE ANY</a:t>
            </a:r>
            <a:endParaRPr sz="36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876950"/>
            <a:ext cx="7038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Rende di fatto possibile la tipizzazione dinamica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myVar: any = ‘Hello’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myVar = 5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L’assegnazione di un valore di tipo differente rispetto a quello stabilito in fase di dichiarazione, è possibile solo con il type any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TYPES: TYPE UNION</a:t>
            </a:r>
            <a:endParaRPr sz="36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876950"/>
            <a:ext cx="7038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Rende possibile l’assegnazione di valori di tipo diverso, stabiliti al momento della dichiarazione </a:t>
            </a:r>
            <a:endParaRPr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myVar: number | string;</a:t>
            </a:r>
            <a:endParaRPr i="1"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myVar = 5</a:t>
            </a:r>
            <a:endParaRPr i="1" sz="24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myVar = ‘Hello’</a:t>
            </a:r>
            <a:endParaRPr i="1"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TYPES: TYPE UNION ARRAY</a:t>
            </a:r>
            <a:endParaRPr sz="36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645325"/>
            <a:ext cx="70389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8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La tipizzazione vale anche per gli array</a:t>
            </a:r>
            <a:endParaRPr sz="2702"/>
          </a:p>
          <a:p>
            <a:pPr indent="-3352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arrString: string [] = [‘Hello’, ‘World’]</a:t>
            </a:r>
            <a:r>
              <a:rPr lang="en-GB" sz="2400"/>
              <a:t>. Array di string</a:t>
            </a:r>
            <a:endParaRPr sz="2400"/>
          </a:p>
          <a:p>
            <a:pPr indent="-3352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arrNumbers: number [] = [1, 2, 3]</a:t>
            </a:r>
            <a:r>
              <a:rPr lang="en-GB" sz="2400"/>
              <a:t>. Array di number</a:t>
            </a:r>
            <a:endParaRPr sz="2400"/>
          </a:p>
          <a:p>
            <a:pPr indent="-3352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arrMix: (string | number) [] = [1, ‘Hello’]</a:t>
            </a:r>
            <a:r>
              <a:rPr lang="en-GB" sz="2400"/>
              <a:t>. Array di string e number</a:t>
            </a:r>
            <a:endParaRPr sz="2400"/>
          </a:p>
          <a:p>
            <a:pPr indent="-3479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685"/>
              <a:t>Così come la type inference</a:t>
            </a:r>
            <a:endParaRPr sz="2971"/>
          </a:p>
          <a:p>
            <a:pPr indent="-3352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-GB" sz="2400"/>
              <a:t>let arrMix [] = [1, ‘Hello’, true]</a:t>
            </a:r>
            <a:r>
              <a:rPr lang="en-GB" sz="2400"/>
              <a:t>. Array di number, string, boolean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40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TYPES: TUPLES</a:t>
            </a:r>
            <a:endParaRPr sz="3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645325"/>
            <a:ext cx="70389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2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3"/>
              <a:buChar char="●"/>
            </a:pPr>
            <a:r>
              <a:rPr lang="en-GB" sz="2702"/>
              <a:t>Array che prende solo determinati tipi in un ordine predefinito</a:t>
            </a:r>
            <a:endParaRPr sz="2702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let arrTup: [string, number] = [‘Hello’, 5]</a:t>
            </a:r>
            <a:endParaRPr i="1" sz="1602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arrTup = [4, ‘Hi’]</a:t>
            </a:r>
            <a:r>
              <a:rPr lang="en-GB" sz="1602"/>
              <a:t>.</a:t>
            </a:r>
            <a:r>
              <a:rPr i="1" lang="en-GB" sz="1602"/>
              <a:t> </a:t>
            </a:r>
            <a:r>
              <a:rPr b="1" lang="en-GB" sz="1602"/>
              <a:t>ERROR. IL COMPILATORE DA ERRORE</a:t>
            </a:r>
            <a:endParaRPr b="1" sz="1602"/>
          </a:p>
          <a:p>
            <a:pPr indent="-3303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○"/>
            </a:pPr>
            <a:r>
              <a:rPr i="1" lang="en-GB" sz="1602"/>
              <a:t>arrTup = [‘Ciao’, 23]</a:t>
            </a:r>
            <a:r>
              <a:rPr lang="en-GB" sz="1602"/>
              <a:t>.</a:t>
            </a:r>
            <a:r>
              <a:rPr i="1" lang="en-GB" sz="1602"/>
              <a:t> </a:t>
            </a:r>
            <a:r>
              <a:rPr b="1" lang="en-GB" sz="1602"/>
              <a:t>OK</a:t>
            </a:r>
            <a:endParaRPr b="1" sz="160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