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8000" dirty="0" smtClean="0"/>
              <a:t>Progetto </a:t>
            </a:r>
            <a:br>
              <a:rPr lang="it-IT" sz="8000" dirty="0" smtClean="0"/>
            </a:br>
            <a:r>
              <a:rPr lang="it-IT" sz="8000" dirty="0" smtClean="0"/>
              <a:t>Finale data </a:t>
            </a:r>
            <a:r>
              <a:rPr lang="it-IT" sz="8000" dirty="0" err="1" smtClean="0"/>
              <a:t>analysis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7296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categorie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863" y="2311400"/>
            <a:ext cx="5016137" cy="35941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325188" y="2427625"/>
            <a:ext cx="21161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categoria </a:t>
            </a:r>
            <a:r>
              <a:rPr lang="it-IT" sz="2000" dirty="0" err="1"/>
              <a:t>belt</a:t>
            </a:r>
            <a:r>
              <a:rPr lang="it-IT" sz="2000" dirty="0"/>
              <a:t> (cinture) è sicuramente quella con più vendite in totale, però se si fa riferimento agli utenti francesi la preferita risulta essere quella relativa a </a:t>
            </a:r>
            <a:r>
              <a:rPr lang="it-IT" sz="2000" dirty="0" err="1"/>
              <a:t>dress</a:t>
            </a:r>
            <a:r>
              <a:rPr lang="it-IT" sz="2000" dirty="0"/>
              <a:t> (vestiti)</a:t>
            </a:r>
          </a:p>
        </p:txBody>
      </p:sp>
    </p:spTree>
    <p:extLst>
      <p:ext uri="{BB962C8B-B14F-4D97-AF65-F5344CB8AC3E}">
        <p14:creationId xmlns:p14="http://schemas.microsoft.com/office/powerpoint/2010/main" val="32072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piattaforme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743" y="2286000"/>
            <a:ext cx="4833257" cy="35941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351314" y="2959665"/>
            <a:ext cx="24558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piattaforma per il pagamento più usata è </a:t>
            </a:r>
            <a:r>
              <a:rPr lang="it-IT" sz="2000" dirty="0" err="1"/>
              <a:t>android</a:t>
            </a:r>
            <a:r>
              <a:rPr lang="it-IT" sz="2000" dirty="0"/>
              <a:t> per chi acquista dagli utenti di tutte e 3 le nazionalità, seguono pc e poi </a:t>
            </a:r>
            <a:r>
              <a:rPr lang="it-IT" sz="2000" dirty="0" err="1"/>
              <a:t>apple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902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Fasce di prezzo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687" y="2311400"/>
            <a:ext cx="4637314" cy="35941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233749" y="2677289"/>
            <a:ext cx="2769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fascia di prezzo più </a:t>
            </a:r>
            <a:r>
              <a:rPr lang="it-IT" sz="2000" dirty="0" smtClean="0"/>
              <a:t>utilizzata </a:t>
            </a:r>
            <a:r>
              <a:rPr lang="it-IT" sz="2000" dirty="0"/>
              <a:t>è quella premium, in particolare per chi acquista dagli utenti italiani, per chi lo fa da quelli francesi risulta essere leggermente maggiore la fascia cheap</a:t>
            </a:r>
          </a:p>
        </p:txBody>
      </p:sp>
    </p:spTree>
    <p:extLst>
      <p:ext uri="{BB962C8B-B14F-4D97-AF65-F5344CB8AC3E}">
        <p14:creationId xmlns:p14="http://schemas.microsoft.com/office/powerpoint/2010/main" val="26507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Stelle assegnate ai prodotti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242" y="2286000"/>
            <a:ext cx="6157758" cy="35941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312126" y="2097891"/>
            <a:ext cx="1750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 questo grafico vediamo la distribuzione delle stelle assegnate ai prodotti . Quelli degli utenti inglesi e francesi presentano generalmente una valutazione più alta rispetto a quelli degli italiani</a:t>
            </a:r>
          </a:p>
        </p:txBody>
      </p:sp>
    </p:spTree>
    <p:extLst>
      <p:ext uri="{BB962C8B-B14F-4D97-AF65-F5344CB8AC3E}">
        <p14:creationId xmlns:p14="http://schemas.microsoft.com/office/powerpoint/2010/main" val="39304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dashboard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583" y="1629267"/>
            <a:ext cx="6374673" cy="47334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246811" y="2991394"/>
            <a:ext cx="167204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LINK</a:t>
            </a:r>
          </a:p>
          <a:p>
            <a:r>
              <a:rPr lang="it-IT" sz="2000" dirty="0"/>
              <a:t>https://public.tableau.com/app/profile/matteo8730/viz/Fashion_data1/Dashboard1?publish=yes</a:t>
            </a:r>
          </a:p>
        </p:txBody>
      </p:sp>
    </p:spTree>
    <p:extLst>
      <p:ext uri="{BB962C8B-B14F-4D97-AF65-F5344CB8AC3E}">
        <p14:creationId xmlns:p14="http://schemas.microsoft.com/office/powerpoint/2010/main" val="41566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42482" y="381000"/>
            <a:ext cx="9088409" cy="4064627"/>
          </a:xfrm>
        </p:spPr>
        <p:txBody>
          <a:bodyPr>
            <a:normAutofit/>
          </a:bodyPr>
          <a:lstStyle/>
          <a:p>
            <a:r>
              <a:rPr lang="it-IT" sz="6600" dirty="0" smtClean="0"/>
              <a:t>PERSONAS:TIPOLOGIE DI UTENTI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24963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DASHBOARD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081" y="1489165"/>
            <a:ext cx="6217920" cy="48735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207623" y="3226526"/>
            <a:ext cx="18418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LINK</a:t>
            </a:r>
          </a:p>
          <a:p>
            <a:r>
              <a:rPr lang="it-IT" sz="2000" dirty="0" smtClean="0"/>
              <a:t>https</a:t>
            </a:r>
            <a:r>
              <a:rPr lang="it-IT" sz="2000" dirty="0"/>
              <a:t>://public.tableau.com/app/profile/matteo8730/viz/Fashion_data2/Dashboard2</a:t>
            </a:r>
          </a:p>
        </p:txBody>
      </p:sp>
    </p:spTree>
    <p:extLst>
      <p:ext uri="{BB962C8B-B14F-4D97-AF65-F5344CB8AC3E}">
        <p14:creationId xmlns:p14="http://schemas.microsoft.com/office/powerpoint/2010/main" val="29121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Lannister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51" y="2063931"/>
            <a:ext cx="3735977" cy="4298769"/>
          </a:xfrm>
        </p:spPr>
      </p:pic>
      <p:sp>
        <p:nvSpPr>
          <p:cNvPr id="6" name="CasellaDiTesto 5"/>
          <p:cNvSpPr txBox="1"/>
          <p:nvPr/>
        </p:nvSpPr>
        <p:spPr>
          <a:xfrm>
            <a:off x="2651760" y="3243819"/>
            <a:ext cx="2508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Utenti con almeno il 60% delle loro vendite nella categoria </a:t>
            </a:r>
            <a:r>
              <a:rPr lang="it-IT" sz="2400" b="1" dirty="0" smtClean="0"/>
              <a:t>premium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4156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white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7" y="2286000"/>
            <a:ext cx="4950824" cy="3594100"/>
          </a:xfrm>
        </p:spPr>
      </p:pic>
      <p:sp>
        <p:nvSpPr>
          <p:cNvPr id="5" name="CasellaDiTesto 4"/>
          <p:cNvSpPr txBox="1"/>
          <p:nvPr/>
        </p:nvSpPr>
        <p:spPr>
          <a:xfrm>
            <a:off x="2991394" y="2928888"/>
            <a:ext cx="1998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400" dirty="0">
                <a:solidFill>
                  <a:prstClr val="black"/>
                </a:solidFill>
              </a:rPr>
              <a:t>Utenti con almeno il 60% delle loro vendite nella categoria </a:t>
            </a:r>
            <a:r>
              <a:rPr lang="it-IT" sz="2400" b="1" dirty="0" err="1" smtClean="0">
                <a:solidFill>
                  <a:prstClr val="black"/>
                </a:solidFill>
              </a:rPr>
              <a:t>average</a:t>
            </a:r>
            <a:endParaRPr lang="it-IT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weasley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91" y="2286000"/>
            <a:ext cx="4428309" cy="3619500"/>
          </a:xfrm>
        </p:spPr>
      </p:pic>
      <p:sp>
        <p:nvSpPr>
          <p:cNvPr id="5" name="CasellaDiTesto 4"/>
          <p:cNvSpPr txBox="1"/>
          <p:nvPr/>
        </p:nvSpPr>
        <p:spPr>
          <a:xfrm>
            <a:off x="2638697" y="3265714"/>
            <a:ext cx="2965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500" dirty="0">
                <a:solidFill>
                  <a:prstClr val="black"/>
                </a:solidFill>
              </a:rPr>
              <a:t>Utenti con almeno il 60% delle loro vendite nella categoria </a:t>
            </a:r>
            <a:r>
              <a:rPr lang="it-IT" sz="2500" b="1" dirty="0" smtClean="0">
                <a:solidFill>
                  <a:prstClr val="black"/>
                </a:solidFill>
              </a:rPr>
              <a:t>cheap</a:t>
            </a:r>
            <a:endParaRPr lang="it-IT" sz="25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4400" dirty="0"/>
              <a:t>In questo progetto andrò ad analizzare i dati 2021 di un </a:t>
            </a:r>
            <a:r>
              <a:rPr lang="it-IT" sz="4400" dirty="0" err="1"/>
              <a:t>marketplace</a:t>
            </a:r>
            <a:r>
              <a:rPr lang="it-IT" sz="4400" dirty="0"/>
              <a:t> di abbigliamento </a:t>
            </a:r>
            <a:r>
              <a:rPr lang="it-IT" sz="4400" dirty="0" err="1"/>
              <a:t>second</a:t>
            </a:r>
            <a:r>
              <a:rPr lang="it-IT" sz="4400" dirty="0"/>
              <a:t> </a:t>
            </a:r>
            <a:r>
              <a:rPr lang="it-IT" sz="4400" dirty="0" err="1"/>
              <a:t>hand</a:t>
            </a:r>
            <a:r>
              <a:rPr lang="it-IT" sz="4400" dirty="0"/>
              <a:t>, in cui le persone possono rivendere i loro abiti</a:t>
            </a:r>
            <a:r>
              <a:rPr lang="it-IT" sz="4400" dirty="0" smtClean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23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12300" y="253686"/>
            <a:ext cx="8187071" cy="4064627"/>
          </a:xfrm>
        </p:spPr>
        <p:txBody>
          <a:bodyPr/>
          <a:lstStyle/>
          <a:p>
            <a:r>
              <a:rPr lang="it-IT" dirty="0" smtClean="0"/>
              <a:t>strategia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62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fidelizzazione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smtClean="0"/>
              <a:t>Una strategia potrebbe essere la fidelizzazione degli iscritti elaborando diversi piani ad hoc per ognuna delle tre tipologie di utente. Si potrebbe optare per tre concorsi a premi ad esempio, basati sul raggiungimento di una determinata soglia di oggetti venduti, in modo tale da coinvolgere e rendere ancora più partecipi il maggior numero di utenti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54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1678" y="381000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it-IT" sz="8000" dirty="0" smtClean="0"/>
              <a:t>Strumenti e obiettivi</a:t>
            </a:r>
            <a:endParaRPr lang="it-IT" sz="8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4500" dirty="0" smtClean="0"/>
              <a:t>Gli </a:t>
            </a:r>
            <a:r>
              <a:rPr lang="it-IT" sz="4500" b="1" dirty="0" smtClean="0"/>
              <a:t>obiettivi</a:t>
            </a:r>
            <a:r>
              <a:rPr lang="it-IT" sz="4500" dirty="0" smtClean="0"/>
              <a:t> che vogliamo raggiungere li possiamo dividere in 2 fasi:</a:t>
            </a:r>
          </a:p>
          <a:p>
            <a:r>
              <a:rPr lang="it-IT" sz="4500" dirty="0" smtClean="0"/>
              <a:t>La prima è quella di ottenere una panoramica sul comportamento degli utenti e lo faremo attraverso l’uso di grafici che ne renderanno la comprensione più facile e immediata</a:t>
            </a:r>
          </a:p>
          <a:p>
            <a:r>
              <a:rPr lang="it-IT" sz="4500" dirty="0" smtClean="0"/>
              <a:t>La seconda sarà quella di creare alcune </a:t>
            </a:r>
            <a:r>
              <a:rPr lang="it-IT" sz="4500" dirty="0" err="1" smtClean="0"/>
              <a:t>personas</a:t>
            </a:r>
            <a:r>
              <a:rPr lang="it-IT" sz="4500" dirty="0" smtClean="0"/>
              <a:t> di utenti tipo, in modo tale da poterli classificare e quindi poter elaborare una strategia.</a:t>
            </a:r>
          </a:p>
          <a:p>
            <a:pPr marL="0" indent="0">
              <a:buNone/>
            </a:pPr>
            <a:endParaRPr lang="it-IT" sz="4500" dirty="0"/>
          </a:p>
          <a:p>
            <a:pPr marL="0" indent="0">
              <a:buNone/>
            </a:pPr>
            <a:r>
              <a:rPr lang="it-IT" sz="4500" dirty="0" smtClean="0"/>
              <a:t>Abbiamo creato un notebook dove eseguiamo codice </a:t>
            </a:r>
            <a:r>
              <a:rPr lang="it-IT" sz="4500" b="1" dirty="0" err="1" smtClean="0"/>
              <a:t>python</a:t>
            </a:r>
            <a:r>
              <a:rPr lang="it-IT" sz="4500" dirty="0" smtClean="0"/>
              <a:t> e delle </a:t>
            </a:r>
            <a:r>
              <a:rPr lang="it-IT" sz="4500" dirty="0" err="1" smtClean="0"/>
              <a:t>dashboard</a:t>
            </a:r>
            <a:r>
              <a:rPr lang="it-IT" sz="4500" dirty="0" smtClean="0"/>
              <a:t> interattive utilizzando </a:t>
            </a:r>
            <a:r>
              <a:rPr lang="it-IT" sz="4500" b="1" dirty="0" smtClean="0"/>
              <a:t>tableau</a:t>
            </a:r>
            <a:endParaRPr lang="it-IT" sz="4500" b="1" dirty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3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94735" y="381000"/>
            <a:ext cx="8187071" cy="4064627"/>
          </a:xfrm>
        </p:spPr>
        <p:txBody>
          <a:bodyPr/>
          <a:lstStyle/>
          <a:p>
            <a:r>
              <a:rPr lang="it-IT" dirty="0" err="1" smtClean="0"/>
              <a:t>Dataset</a:t>
            </a:r>
            <a:r>
              <a:rPr lang="it-IT" dirty="0" smtClean="0"/>
              <a:t>: </a:t>
            </a:r>
            <a:r>
              <a:rPr lang="it-IT" dirty="0" err="1" smtClean="0"/>
              <a:t>fashion_data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177616" y="4954365"/>
            <a:ext cx="7017488" cy="951135"/>
          </a:xfrm>
        </p:spPr>
        <p:txBody>
          <a:bodyPr>
            <a:normAutofit fontScale="70000" lnSpcReduction="20000"/>
          </a:bodyPr>
          <a:lstStyle/>
          <a:p>
            <a:r>
              <a:rPr lang="it-IT" sz="2900" dirty="0" smtClean="0"/>
              <a:t>Link</a:t>
            </a:r>
          </a:p>
          <a:p>
            <a:r>
              <a:rPr lang="it-IT" dirty="0" smtClean="0"/>
              <a:t>https</a:t>
            </a:r>
            <a:r>
              <a:rPr lang="it-IT" dirty="0"/>
              <a:t>://drive.google.com/file/d/15Nm6w4guCwXsav8TDuZR_Ss5CZy-mae7/view?usp=sharing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27765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1711235"/>
            <a:ext cx="10178322" cy="3593591"/>
          </a:xfrm>
        </p:spPr>
        <p:txBody>
          <a:bodyPr>
            <a:noAutofit/>
          </a:bodyPr>
          <a:lstStyle/>
          <a:p>
            <a:r>
              <a:rPr lang="it-IT" b="1" dirty="0" err="1"/>
              <a:t>user_uuid</a:t>
            </a:r>
            <a:r>
              <a:rPr lang="it-IT" dirty="0"/>
              <a:t>: identificativo dell’utente che vende</a:t>
            </a:r>
          </a:p>
          <a:p>
            <a:r>
              <a:rPr lang="it-IT" b="1" dirty="0" err="1"/>
              <a:t>category</a:t>
            </a:r>
            <a:r>
              <a:rPr lang="it-IT" dirty="0"/>
              <a:t>: categoria di abbigliamento</a:t>
            </a:r>
          </a:p>
          <a:p>
            <a:r>
              <a:rPr lang="it-IT" b="1" dirty="0" err="1"/>
              <a:t>designer_id</a:t>
            </a:r>
            <a:r>
              <a:rPr lang="it-IT" dirty="0"/>
              <a:t>: identificativo del designer</a:t>
            </a:r>
          </a:p>
          <a:p>
            <a:r>
              <a:rPr lang="it-IT" b="1" dirty="0" err="1"/>
              <a:t>language</a:t>
            </a:r>
            <a:r>
              <a:rPr lang="it-IT" dirty="0"/>
              <a:t>: lingua dell’utente che vende</a:t>
            </a:r>
          </a:p>
          <a:p>
            <a:r>
              <a:rPr lang="it-IT" b="1" dirty="0" err="1"/>
              <a:t>level</a:t>
            </a:r>
            <a:r>
              <a:rPr lang="it-IT" dirty="0"/>
              <a:t>: fascia di prezzo</a:t>
            </a:r>
          </a:p>
          <a:p>
            <a:r>
              <a:rPr lang="it-IT" b="1" dirty="0"/>
              <a:t>country</a:t>
            </a:r>
            <a:r>
              <a:rPr lang="it-IT" dirty="0"/>
              <a:t>: nazionalità dell’utente che vende</a:t>
            </a:r>
          </a:p>
          <a:p>
            <a:r>
              <a:rPr lang="it-IT" b="1" dirty="0" err="1"/>
              <a:t>purchase_date</a:t>
            </a:r>
            <a:r>
              <a:rPr lang="it-IT" dirty="0"/>
              <a:t>: la data in cui l’utente ha venduto il prodotto</a:t>
            </a:r>
          </a:p>
          <a:p>
            <a:r>
              <a:rPr lang="it-IT" b="1" dirty="0" err="1"/>
              <a:t>platform</a:t>
            </a:r>
            <a:r>
              <a:rPr lang="it-IT" dirty="0"/>
              <a:t>: piattaforma da cui è stato fatto il pagamento</a:t>
            </a:r>
          </a:p>
          <a:p>
            <a:r>
              <a:rPr lang="it-IT" b="1" dirty="0" err="1"/>
              <a:t>item_id</a:t>
            </a:r>
            <a:r>
              <a:rPr lang="it-IT" dirty="0"/>
              <a:t>: identificativo del prodotto</a:t>
            </a:r>
          </a:p>
          <a:p>
            <a:r>
              <a:rPr lang="it-IT" b="1" dirty="0" err="1"/>
              <a:t>stars</a:t>
            </a:r>
            <a:r>
              <a:rPr lang="it-IT" dirty="0"/>
              <a:t>: stelle medie assegnate al prodotto (da 1 a 5)</a:t>
            </a:r>
          </a:p>
          <a:p>
            <a:r>
              <a:rPr lang="it-IT" b="1" dirty="0" err="1"/>
              <a:t>subscription_date</a:t>
            </a:r>
            <a:r>
              <a:rPr lang="it-IT" dirty="0"/>
              <a:t>: giorno in cui l’utente che vende si è iscritto</a:t>
            </a:r>
          </a:p>
        </p:txBody>
      </p:sp>
    </p:spTree>
    <p:extLst>
      <p:ext uri="{BB962C8B-B14F-4D97-AF65-F5344CB8AC3E}">
        <p14:creationId xmlns:p14="http://schemas.microsoft.com/office/powerpoint/2010/main" val="11189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42930" y="0"/>
            <a:ext cx="8187071" cy="4064627"/>
          </a:xfrm>
        </p:spPr>
        <p:txBody>
          <a:bodyPr/>
          <a:lstStyle/>
          <a:p>
            <a:r>
              <a:rPr lang="it-IT" dirty="0" smtClean="0"/>
              <a:t>analisi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sottoscrizioni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386" y="2286000"/>
            <a:ext cx="6540614" cy="35941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854926" y="2913017"/>
            <a:ext cx="215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Vediamo l'andamento delle sottoscrizioni del 2021, i picchi più alti li troviamo nei mesi centrali dell'anno</a:t>
            </a:r>
          </a:p>
        </p:txBody>
      </p:sp>
    </p:spTree>
    <p:extLst>
      <p:ext uri="{BB962C8B-B14F-4D97-AF65-F5344CB8AC3E}">
        <p14:creationId xmlns:p14="http://schemas.microsoft.com/office/powerpoint/2010/main" val="37482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Vendite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022" y="2311400"/>
            <a:ext cx="6303978" cy="35941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207623" y="2939143"/>
            <a:ext cx="19071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Questa è la quantità degli oggetti venduti nel 2021 divisi per ogni mese, agosto risulta essere quello maggiore</a:t>
            </a:r>
          </a:p>
        </p:txBody>
      </p:sp>
    </p:spTree>
    <p:extLst>
      <p:ext uri="{BB962C8B-B14F-4D97-AF65-F5344CB8AC3E}">
        <p14:creationId xmlns:p14="http://schemas.microsoft.com/office/powerpoint/2010/main" val="31080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nazionalità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608" y="2286000"/>
            <a:ext cx="7375392" cy="35941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841862" y="2097891"/>
            <a:ext cx="14369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 utenti del Regno Unito (43%) sono quelli che hanno venduto più oggetti nel 2021, seguiti da quelli dell'Italia (39,8%) e per ultimi quelli della Francia (17,2%)</a:t>
            </a:r>
          </a:p>
        </p:txBody>
      </p:sp>
    </p:spTree>
    <p:extLst>
      <p:ext uri="{BB962C8B-B14F-4D97-AF65-F5344CB8AC3E}">
        <p14:creationId xmlns:p14="http://schemas.microsoft.com/office/powerpoint/2010/main" val="18814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489</TotalTime>
  <Words>519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Badge</vt:lpstr>
      <vt:lpstr>Progetto  Finale data analysis</vt:lpstr>
      <vt:lpstr>introduzione</vt:lpstr>
      <vt:lpstr>Strumenti e obiettivi</vt:lpstr>
      <vt:lpstr>Dataset: fashion_data</vt:lpstr>
      <vt:lpstr>descrizione</vt:lpstr>
      <vt:lpstr>analisi</vt:lpstr>
      <vt:lpstr>sottoscrizioni</vt:lpstr>
      <vt:lpstr>Vendite</vt:lpstr>
      <vt:lpstr>nazionalità</vt:lpstr>
      <vt:lpstr>categorie</vt:lpstr>
      <vt:lpstr>piattaforme</vt:lpstr>
      <vt:lpstr>Fasce di prezzo</vt:lpstr>
      <vt:lpstr>Stelle assegnate ai prodotti</vt:lpstr>
      <vt:lpstr>dashboard</vt:lpstr>
      <vt:lpstr>PERSONAS:TIPOLOGIE DI UTENTI</vt:lpstr>
      <vt:lpstr>DASHBOARD</vt:lpstr>
      <vt:lpstr>Lannister</vt:lpstr>
      <vt:lpstr>white</vt:lpstr>
      <vt:lpstr>weasley</vt:lpstr>
      <vt:lpstr>strategia</vt:lpstr>
      <vt:lpstr>fidelizzazione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 Finale data analysis</dc:title>
  <dc:creator>Matteo</dc:creator>
  <cp:lastModifiedBy>Matteo</cp:lastModifiedBy>
  <cp:revision>21</cp:revision>
  <dcterms:created xsi:type="dcterms:W3CDTF">2022-12-20T14:21:11Z</dcterms:created>
  <dcterms:modified xsi:type="dcterms:W3CDTF">2022-12-20T22:30:27Z</dcterms:modified>
</cp:coreProperties>
</file>